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4"/>
    <p:sldId id="257" r:id="rId55"/>
    <p:sldId id="258" r:id="rId56"/>
    <p:sldId id="259" r:id="rId57"/>
    <p:sldId id="260" r:id="rId58"/>
    <p:sldId id="261" r:id="rId59"/>
    <p:sldId id="262" r:id="rId60"/>
    <p:sldId id="263" r:id="rId61"/>
    <p:sldId id="264" r:id="rId62"/>
    <p:sldId id="265" r:id="rId63"/>
    <p:sldId id="266" r:id="rId6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Medium" charset="1" panose="02000000000000000000"/>
      <p:regular r:id="rId10"/>
    </p:embeddedFont>
    <p:embeddedFont>
      <p:font typeface="Poppins Medium Bold" charset="1" panose="02000000000000000000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Poppins" charset="1" panose="00000500000000000000"/>
      <p:regular r:id="rId16"/>
    </p:embeddedFont>
    <p:embeddedFont>
      <p:font typeface="Poppins Bold" charset="1" panose="00000800000000000000"/>
      <p:regular r:id="rId17"/>
    </p:embeddedFont>
    <p:embeddedFont>
      <p:font typeface="Poppins Italics" charset="1" panose="00000500000000000000"/>
      <p:regular r:id="rId18"/>
    </p:embeddedFont>
    <p:embeddedFont>
      <p:font typeface="Poppins Bold Italics" charset="1" panose="00000800000000000000"/>
      <p:regular r:id="rId19"/>
    </p:embeddedFont>
    <p:embeddedFont>
      <p:font typeface="Poppins Thin" charset="1" panose="00000300000000000000"/>
      <p:regular r:id="rId20"/>
    </p:embeddedFont>
    <p:embeddedFont>
      <p:font typeface="Poppins Thin Italics" charset="1" panose="00000300000000000000"/>
      <p:regular r:id="rId21"/>
    </p:embeddedFont>
    <p:embeddedFont>
      <p:font typeface="Poppins Extra-Light" charset="1" panose="00000300000000000000"/>
      <p:regular r:id="rId22"/>
    </p:embeddedFont>
    <p:embeddedFont>
      <p:font typeface="Poppins Extra-Light Italics" charset="1" panose="00000300000000000000"/>
      <p:regular r:id="rId23"/>
    </p:embeddedFont>
    <p:embeddedFont>
      <p:font typeface="Poppins Light" charset="1" panose="00000400000000000000"/>
      <p:regular r:id="rId24"/>
    </p:embeddedFont>
    <p:embeddedFont>
      <p:font typeface="Poppins Light Italics" charset="1" panose="00000400000000000000"/>
      <p:regular r:id="rId25"/>
    </p:embeddedFont>
    <p:embeddedFont>
      <p:font typeface="Poppins Medium" charset="1" panose="00000600000000000000"/>
      <p:regular r:id="rId26"/>
    </p:embeddedFont>
    <p:embeddedFont>
      <p:font typeface="Poppins Medium Italics" charset="1" panose="00000600000000000000"/>
      <p:regular r:id="rId27"/>
    </p:embeddedFont>
    <p:embeddedFont>
      <p:font typeface="Poppins Semi-Bold" charset="1" panose="00000700000000000000"/>
      <p:regular r:id="rId28"/>
    </p:embeddedFont>
    <p:embeddedFont>
      <p:font typeface="Poppins Semi-Bold Italics" charset="1" panose="00000700000000000000"/>
      <p:regular r:id="rId29"/>
    </p:embeddedFont>
    <p:embeddedFont>
      <p:font typeface="Poppins Ultra-Bold" charset="1" panose="00000900000000000000"/>
      <p:regular r:id="rId30"/>
    </p:embeddedFont>
    <p:embeddedFont>
      <p:font typeface="Poppins Ultra-Bold Italics" charset="1" panose="00000900000000000000"/>
      <p:regular r:id="rId31"/>
    </p:embeddedFont>
    <p:embeddedFont>
      <p:font typeface="Poppins Heavy" charset="1" panose="00000A00000000000000"/>
      <p:regular r:id="rId32"/>
    </p:embeddedFont>
    <p:embeddedFont>
      <p:font typeface="Poppins Heavy Italics" charset="1" panose="00000A00000000000000"/>
      <p:regular r:id="rId33"/>
    </p:embeddedFont>
    <p:embeddedFont>
      <p:font typeface="Radnika Next" charset="1" panose="00000500000000000000"/>
      <p:regular r:id="rId34"/>
    </p:embeddedFont>
    <p:embeddedFont>
      <p:font typeface="Radnika Next Bold" charset="1" panose="00000800000000000000"/>
      <p:regular r:id="rId35"/>
    </p:embeddedFont>
    <p:embeddedFont>
      <p:font typeface="Radnika Next Italics" charset="1" panose="00000500000000000000"/>
      <p:regular r:id="rId36"/>
    </p:embeddedFont>
    <p:embeddedFont>
      <p:font typeface="Radnika Next Bold Italics" charset="1" panose="00000800000000000000"/>
      <p:regular r:id="rId37"/>
    </p:embeddedFont>
    <p:embeddedFont>
      <p:font typeface="Radnika Next Light" charset="1" panose="00000400000000000000"/>
      <p:regular r:id="rId38"/>
    </p:embeddedFont>
    <p:embeddedFont>
      <p:font typeface="Radnika Next Light Italics" charset="1" panose="00000400000000000000"/>
      <p:regular r:id="rId39"/>
    </p:embeddedFont>
    <p:embeddedFont>
      <p:font typeface="Radnika Next Medium" charset="1" panose="00000600000000000000"/>
      <p:regular r:id="rId40"/>
    </p:embeddedFont>
    <p:embeddedFont>
      <p:font typeface="Radnika Next Medium Italics" charset="1" panose="00000600000000000000"/>
      <p:regular r:id="rId41"/>
    </p:embeddedFont>
    <p:embeddedFont>
      <p:font typeface="Radnika Next Ultra-Bold" charset="1" panose="00000900000000000000"/>
      <p:regular r:id="rId42"/>
    </p:embeddedFont>
    <p:embeddedFont>
      <p:font typeface="Radnika Next Ultra-Bold Italics" charset="1" panose="00000900000000000000"/>
      <p:regular r:id="rId43"/>
    </p:embeddedFont>
    <p:embeddedFont>
      <p:font typeface="Radnika Next Heavy" charset="1" panose="00000A00000000000000"/>
      <p:regular r:id="rId44"/>
    </p:embeddedFont>
    <p:embeddedFont>
      <p:font typeface="Radnika Next Heavy Italics" charset="1" panose="00000A00000000000000"/>
      <p:regular r:id="rId45"/>
    </p:embeddedFont>
    <p:embeddedFont>
      <p:font typeface="Open Sans" charset="1" panose="020B0606030504020204"/>
      <p:regular r:id="rId46"/>
    </p:embeddedFont>
    <p:embeddedFont>
      <p:font typeface="Open Sans Bold" charset="1" panose="020B0806030504020204"/>
      <p:regular r:id="rId47"/>
    </p:embeddedFont>
    <p:embeddedFont>
      <p:font typeface="Open Sans Italics" charset="1" panose="020B0606030504020204"/>
      <p:regular r:id="rId48"/>
    </p:embeddedFont>
    <p:embeddedFont>
      <p:font typeface="Open Sans Bold Italics" charset="1" panose="020B0806030504020204"/>
      <p:regular r:id="rId49"/>
    </p:embeddedFont>
    <p:embeddedFont>
      <p:font typeface="Open Sans Light" charset="1" panose="020B0306030504020204"/>
      <p:regular r:id="rId50"/>
    </p:embeddedFont>
    <p:embeddedFont>
      <p:font typeface="Open Sans Light Italics" charset="1" panose="020B0306030504020204"/>
      <p:regular r:id="rId51"/>
    </p:embeddedFont>
    <p:embeddedFont>
      <p:font typeface="Open Sans Ultra-Bold" charset="1" panose="00000000000000000000"/>
      <p:regular r:id="rId52"/>
    </p:embeddedFont>
    <p:embeddedFont>
      <p:font typeface="Open Sans Ultra-Bold Italics" charset="1" panose="0000000000000000000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slides/slide1.xml" Type="http://schemas.openxmlformats.org/officeDocument/2006/relationships/slide"/><Relationship Id="rId55" Target="slides/slide2.xml" Type="http://schemas.openxmlformats.org/officeDocument/2006/relationships/slide"/><Relationship Id="rId56" Target="slides/slide3.xml" Type="http://schemas.openxmlformats.org/officeDocument/2006/relationships/slide"/><Relationship Id="rId57" Target="slides/slide4.xml" Type="http://schemas.openxmlformats.org/officeDocument/2006/relationships/slide"/><Relationship Id="rId58" Target="slides/slide5.xml" Type="http://schemas.openxmlformats.org/officeDocument/2006/relationships/slide"/><Relationship Id="rId59" Target="slides/slide6.xml" Type="http://schemas.openxmlformats.org/officeDocument/2006/relationships/slide"/><Relationship Id="rId6" Target="fonts/font6.fntdata" Type="http://schemas.openxmlformats.org/officeDocument/2006/relationships/font"/><Relationship Id="rId60" Target="slides/slide7.xml" Type="http://schemas.openxmlformats.org/officeDocument/2006/relationships/slide"/><Relationship Id="rId61" Target="slides/slide8.xml" Type="http://schemas.openxmlformats.org/officeDocument/2006/relationships/slide"/><Relationship Id="rId62" Target="slides/slide9.xml" Type="http://schemas.openxmlformats.org/officeDocument/2006/relationships/slide"/><Relationship Id="rId63" Target="slides/slide10.xml" Type="http://schemas.openxmlformats.org/officeDocument/2006/relationships/slide"/><Relationship Id="rId64" Target="slides/slide1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31676" t="-19391" r="-19342" b="-3129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626495" y="8636455"/>
            <a:ext cx="1316592" cy="1316592"/>
            <a:chOff x="0" y="0"/>
            <a:chExt cx="1755456" cy="175545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755456" cy="1755456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185295" y="591772"/>
              <a:ext cx="1312900" cy="740147"/>
            </a:xfrm>
            <a:custGeom>
              <a:avLst/>
              <a:gdLst/>
              <a:ahLst/>
              <a:cxnLst/>
              <a:rect r="r" b="b" t="t" l="l"/>
              <a:pathLst>
                <a:path h="740147" w="1312900">
                  <a:moveTo>
                    <a:pt x="0" y="0"/>
                  </a:moveTo>
                  <a:lnTo>
                    <a:pt x="1312900" y="0"/>
                  </a:lnTo>
                  <a:lnTo>
                    <a:pt x="1312900" y="740147"/>
                  </a:lnTo>
                  <a:lnTo>
                    <a:pt x="0" y="74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76295" y="1136075"/>
            <a:ext cx="9277667" cy="678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3500">
                <a:solidFill>
                  <a:srgbClr val="F47C00"/>
                </a:solidFill>
                <a:latin typeface="Poppins"/>
              </a:rPr>
              <a:t>Sub Header Text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40344" y="2702810"/>
            <a:ext cx="8595083" cy="3100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45"/>
              </a:lnSpc>
            </a:pPr>
            <a:r>
              <a:rPr lang="en-US" sz="2330">
                <a:solidFill>
                  <a:srgbClr val="000000"/>
                </a:solidFill>
                <a:latin typeface="Open Sans Bold"/>
              </a:rPr>
              <a:t>[Introduction]</a:t>
            </a:r>
          </a:p>
          <a:p>
            <a:pPr>
              <a:lnSpc>
                <a:spcPts val="3145"/>
              </a:lnSpc>
            </a:pPr>
          </a:p>
          <a:p>
            <a:pPr>
              <a:lnSpc>
                <a:spcPts val="3145"/>
              </a:lnSpc>
            </a:pPr>
            <a:r>
              <a:rPr lang="en-US" sz="2330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330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>
              <a:lnSpc>
                <a:spcPts val="3145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572895" y="5843308"/>
            <a:ext cx="8617017" cy="2323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03121" indent="-251560" lvl="1">
              <a:lnSpc>
                <a:spcPts val="3145"/>
              </a:lnSpc>
              <a:buFont typeface="Arial"/>
              <a:buChar char="•"/>
            </a:pPr>
            <a:r>
              <a:rPr lang="en-US" sz="2330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330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>
              <a:lnSpc>
                <a:spcPts val="3145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935496" y="3317731"/>
            <a:ext cx="6056210" cy="3651539"/>
          </a:xfrm>
          <a:custGeom>
            <a:avLst/>
            <a:gdLst/>
            <a:ahLst/>
            <a:cxnLst/>
            <a:rect r="r" b="b" t="t" l="l"/>
            <a:pathLst>
              <a:path h="3651539" w="6056210">
                <a:moveTo>
                  <a:pt x="0" y="0"/>
                </a:moveTo>
                <a:lnTo>
                  <a:pt x="6056211" y="0"/>
                </a:lnTo>
                <a:lnTo>
                  <a:pt x="6056211" y="3651538"/>
                </a:lnTo>
                <a:lnTo>
                  <a:pt x="0" y="3651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9267825"/>
            <a:ext cx="7727373" cy="268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A5A94"/>
                </a:solidFill>
                <a:latin typeface="Open Sans Light"/>
              </a:rPr>
              <a:t>[Slide Footer Text]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350880" y="1974061"/>
            <a:ext cx="19607475" cy="68318"/>
            <a:chOff x="0" y="0"/>
            <a:chExt cx="75559870" cy="26327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5559872" cy="263271"/>
            </a:xfrm>
            <a:custGeom>
              <a:avLst/>
              <a:gdLst/>
              <a:ahLst/>
              <a:cxnLst/>
              <a:rect r="r" b="b" t="t" l="l"/>
              <a:pathLst>
                <a:path h="263271" w="75559872">
                  <a:moveTo>
                    <a:pt x="0" y="0"/>
                  </a:moveTo>
                  <a:lnTo>
                    <a:pt x="75559872" y="0"/>
                  </a:lnTo>
                  <a:lnTo>
                    <a:pt x="75559872" y="263271"/>
                  </a:lnTo>
                  <a:lnTo>
                    <a:pt x="0" y="263271"/>
                  </a:lnTo>
                  <a:close/>
                </a:path>
              </a:pathLst>
            </a:custGeom>
            <a:solidFill>
              <a:srgbClr val="F58220">
                <a:alpha val="85882"/>
              </a:srgbClr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8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34668" y="6412787"/>
            <a:ext cx="5592477" cy="1232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41"/>
              </a:lnSpc>
            </a:pPr>
            <a:r>
              <a:rPr lang="en-US" sz="2386">
                <a:solidFill>
                  <a:srgbClr val="463352"/>
                </a:solidFill>
                <a:latin typeface="Poppins Medium Bold"/>
              </a:rPr>
              <a:t>RESPECT</a:t>
            </a:r>
            <a:r>
              <a:rPr lang="en-US" sz="2386">
                <a:solidFill>
                  <a:srgbClr val="FFFFFF"/>
                </a:solidFill>
                <a:latin typeface="Poppins Medium"/>
              </a:rPr>
              <a:t> stands for Respectful, Equitable, Safe, Professional, and Ethical Conduct Towards All.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809041" y="-1022620"/>
            <a:ext cx="13222748" cy="12444402"/>
            <a:chOff x="0" y="0"/>
            <a:chExt cx="7812654" cy="73527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812653" cy="7352768"/>
            </a:xfrm>
            <a:custGeom>
              <a:avLst/>
              <a:gdLst/>
              <a:ahLst/>
              <a:cxnLst/>
              <a:rect r="r" b="b" t="t" l="l"/>
              <a:pathLst>
                <a:path h="7352768" w="7812653">
                  <a:moveTo>
                    <a:pt x="7688194" y="7352768"/>
                  </a:moveTo>
                  <a:lnTo>
                    <a:pt x="124460" y="7352768"/>
                  </a:lnTo>
                  <a:cubicBezTo>
                    <a:pt x="55880" y="7352768"/>
                    <a:pt x="0" y="7296888"/>
                    <a:pt x="0" y="72283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688194" y="0"/>
                  </a:lnTo>
                  <a:cubicBezTo>
                    <a:pt x="7756774" y="0"/>
                    <a:pt x="7812653" y="55880"/>
                    <a:pt x="7812653" y="124460"/>
                  </a:cubicBezTo>
                  <a:lnTo>
                    <a:pt x="7812653" y="7228308"/>
                  </a:lnTo>
                  <a:cubicBezTo>
                    <a:pt x="7812653" y="7296888"/>
                    <a:pt x="7756774" y="7352768"/>
                    <a:pt x="7688194" y="73527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986028" y="1153829"/>
            <a:ext cx="7273272" cy="3751017"/>
            <a:chOff x="0" y="0"/>
            <a:chExt cx="6350000" cy="32748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70" y="-10160"/>
              <a:ext cx="6346190" cy="3298992"/>
            </a:xfrm>
            <a:custGeom>
              <a:avLst/>
              <a:gdLst/>
              <a:ahLst/>
              <a:cxnLst/>
              <a:rect r="r" b="b" t="t" l="l"/>
              <a:pathLst>
                <a:path h="3298992" w="6346190">
                  <a:moveTo>
                    <a:pt x="6343650" y="2484922"/>
                  </a:moveTo>
                  <a:cubicBezTo>
                    <a:pt x="6342380" y="2319822"/>
                    <a:pt x="6346190" y="2223879"/>
                    <a:pt x="6336030" y="2179760"/>
                  </a:cubicBezTo>
                  <a:cubicBezTo>
                    <a:pt x="6344920" y="2168999"/>
                    <a:pt x="6336030" y="2129543"/>
                    <a:pt x="6344920" y="2112326"/>
                  </a:cubicBezTo>
                  <a:cubicBezTo>
                    <a:pt x="6341110" y="2100130"/>
                    <a:pt x="6342380" y="2087935"/>
                    <a:pt x="6336030" y="2083631"/>
                  </a:cubicBezTo>
                  <a:lnTo>
                    <a:pt x="6336030" y="2071794"/>
                  </a:lnTo>
                  <a:cubicBezTo>
                    <a:pt x="6338570" y="1944099"/>
                    <a:pt x="6339840" y="1820709"/>
                    <a:pt x="6333490" y="1692655"/>
                  </a:cubicBezTo>
                  <a:cubicBezTo>
                    <a:pt x="6333490" y="1656786"/>
                    <a:pt x="6332220" y="1621275"/>
                    <a:pt x="6332220" y="1585406"/>
                  </a:cubicBezTo>
                  <a:cubicBezTo>
                    <a:pt x="6329680" y="1576080"/>
                    <a:pt x="6328410" y="1566395"/>
                    <a:pt x="6327140" y="1556352"/>
                  </a:cubicBezTo>
                  <a:cubicBezTo>
                    <a:pt x="6325870" y="1511874"/>
                    <a:pt x="6328410" y="1469190"/>
                    <a:pt x="6328410" y="1426864"/>
                  </a:cubicBezTo>
                  <a:cubicBezTo>
                    <a:pt x="6330950" y="1391712"/>
                    <a:pt x="6332220" y="1355484"/>
                    <a:pt x="6329680" y="1319615"/>
                  </a:cubicBezTo>
                  <a:cubicBezTo>
                    <a:pt x="6329680" y="1318897"/>
                    <a:pt x="6330950" y="1319256"/>
                    <a:pt x="6330950" y="1319615"/>
                  </a:cubicBezTo>
                  <a:cubicBezTo>
                    <a:pt x="6327140" y="1289126"/>
                    <a:pt x="6324600" y="1245007"/>
                    <a:pt x="6327140" y="1208779"/>
                  </a:cubicBezTo>
                  <a:lnTo>
                    <a:pt x="6322060" y="1187974"/>
                  </a:lnTo>
                  <a:lnTo>
                    <a:pt x="6322060" y="1129508"/>
                  </a:lnTo>
                  <a:cubicBezTo>
                    <a:pt x="6324600" y="1076062"/>
                    <a:pt x="6327140" y="974090"/>
                    <a:pt x="6327140" y="783590"/>
                  </a:cubicBezTo>
                  <a:cubicBezTo>
                    <a:pt x="6327140" y="548640"/>
                    <a:pt x="6327140" y="311150"/>
                    <a:pt x="6328410" y="74930"/>
                  </a:cubicBezTo>
                  <a:lnTo>
                    <a:pt x="6328410" y="17780"/>
                  </a:lnTo>
                  <a:lnTo>
                    <a:pt x="6287770" y="17780"/>
                  </a:lnTo>
                  <a:lnTo>
                    <a:pt x="6287770" y="52070"/>
                  </a:lnTo>
                  <a:lnTo>
                    <a:pt x="6294120" y="52070"/>
                  </a:lnTo>
                  <a:lnTo>
                    <a:pt x="6294120" y="74930"/>
                  </a:lnTo>
                  <a:cubicBezTo>
                    <a:pt x="6294120" y="100330"/>
                    <a:pt x="6295390" y="127000"/>
                    <a:pt x="6295390" y="153670"/>
                  </a:cubicBezTo>
                  <a:cubicBezTo>
                    <a:pt x="6295390" y="191770"/>
                    <a:pt x="6295390" y="231140"/>
                    <a:pt x="6296660" y="270510"/>
                  </a:cubicBezTo>
                  <a:lnTo>
                    <a:pt x="6296660" y="508000"/>
                  </a:lnTo>
                  <a:cubicBezTo>
                    <a:pt x="6296660" y="661670"/>
                    <a:pt x="6297930" y="815340"/>
                    <a:pt x="6303010" y="965200"/>
                  </a:cubicBezTo>
                  <a:lnTo>
                    <a:pt x="6297930" y="955040"/>
                  </a:lnTo>
                  <a:cubicBezTo>
                    <a:pt x="6300470" y="993140"/>
                    <a:pt x="6300470" y="1033780"/>
                    <a:pt x="6301740" y="1050954"/>
                  </a:cubicBezTo>
                  <a:cubicBezTo>
                    <a:pt x="6301740" y="1057410"/>
                    <a:pt x="6303010" y="1063867"/>
                    <a:pt x="6303010" y="1070682"/>
                  </a:cubicBezTo>
                  <a:cubicBezTo>
                    <a:pt x="6304280" y="1111573"/>
                    <a:pt x="6299200" y="1154257"/>
                    <a:pt x="6303010" y="1195148"/>
                  </a:cubicBezTo>
                  <a:lnTo>
                    <a:pt x="6300470" y="1191203"/>
                  </a:lnTo>
                  <a:cubicBezTo>
                    <a:pt x="6299200" y="1248952"/>
                    <a:pt x="6300470" y="1304908"/>
                    <a:pt x="6301740" y="1360147"/>
                  </a:cubicBezTo>
                  <a:cubicBezTo>
                    <a:pt x="6301740" y="1386332"/>
                    <a:pt x="6300470" y="1412516"/>
                    <a:pt x="6301740" y="1438701"/>
                  </a:cubicBezTo>
                  <a:cubicBezTo>
                    <a:pt x="6300470" y="1496450"/>
                    <a:pt x="6304280" y="1535189"/>
                    <a:pt x="6304280" y="1593297"/>
                  </a:cubicBezTo>
                  <a:lnTo>
                    <a:pt x="6299200" y="1594732"/>
                  </a:lnTo>
                  <a:cubicBezTo>
                    <a:pt x="6316980" y="1692297"/>
                    <a:pt x="6283960" y="1799546"/>
                    <a:pt x="6303010" y="1901056"/>
                  </a:cubicBezTo>
                  <a:lnTo>
                    <a:pt x="6296660" y="1893882"/>
                  </a:lnTo>
                  <a:cubicBezTo>
                    <a:pt x="6306820" y="1909664"/>
                    <a:pt x="6292850" y="1955218"/>
                    <a:pt x="6309360" y="1949479"/>
                  </a:cubicBezTo>
                  <a:lnTo>
                    <a:pt x="6304280" y="1967414"/>
                  </a:lnTo>
                  <a:cubicBezTo>
                    <a:pt x="6325870" y="2036283"/>
                    <a:pt x="6294120" y="2092957"/>
                    <a:pt x="6308090" y="2177608"/>
                  </a:cubicBezTo>
                  <a:lnTo>
                    <a:pt x="6304280" y="2172228"/>
                  </a:lnTo>
                  <a:cubicBezTo>
                    <a:pt x="6306820" y="2194825"/>
                    <a:pt x="6309360" y="2221010"/>
                    <a:pt x="6305550" y="2237510"/>
                  </a:cubicBezTo>
                  <a:cubicBezTo>
                    <a:pt x="6305550" y="2234999"/>
                    <a:pt x="6304280" y="2236075"/>
                    <a:pt x="6303010" y="2230694"/>
                  </a:cubicBezTo>
                  <a:cubicBezTo>
                    <a:pt x="6287770" y="2420152"/>
                    <a:pt x="6304280" y="2698282"/>
                    <a:pt x="6304280" y="2962442"/>
                  </a:cubicBezTo>
                  <a:lnTo>
                    <a:pt x="6296660" y="2931962"/>
                  </a:lnTo>
                  <a:cubicBezTo>
                    <a:pt x="6299200" y="2970062"/>
                    <a:pt x="6300470" y="3019592"/>
                    <a:pt x="6300470" y="3072932"/>
                  </a:cubicBezTo>
                  <a:lnTo>
                    <a:pt x="6300470" y="3234222"/>
                  </a:lnTo>
                  <a:cubicBezTo>
                    <a:pt x="6296660" y="3234222"/>
                    <a:pt x="6294120" y="3232952"/>
                    <a:pt x="6289040" y="3232952"/>
                  </a:cubicBezTo>
                  <a:lnTo>
                    <a:pt x="6286500" y="3234222"/>
                  </a:lnTo>
                  <a:lnTo>
                    <a:pt x="6275070" y="3239302"/>
                  </a:lnTo>
                  <a:lnTo>
                    <a:pt x="6267450" y="3239302"/>
                  </a:lnTo>
                  <a:cubicBezTo>
                    <a:pt x="6247130" y="3234222"/>
                    <a:pt x="6250940" y="3236762"/>
                    <a:pt x="6242050" y="3231682"/>
                  </a:cubicBezTo>
                  <a:cubicBezTo>
                    <a:pt x="6137910" y="3230412"/>
                    <a:pt x="6123940" y="3220252"/>
                    <a:pt x="6050280" y="3215172"/>
                  </a:cubicBezTo>
                  <a:cubicBezTo>
                    <a:pt x="6050280" y="3215172"/>
                    <a:pt x="6051550" y="3215172"/>
                    <a:pt x="6050280" y="3216442"/>
                  </a:cubicBezTo>
                  <a:cubicBezTo>
                    <a:pt x="5999480" y="3225332"/>
                    <a:pt x="5929630" y="3220252"/>
                    <a:pt x="5888990" y="3218982"/>
                  </a:cubicBezTo>
                  <a:lnTo>
                    <a:pt x="5872480" y="3215172"/>
                  </a:lnTo>
                  <a:cubicBezTo>
                    <a:pt x="5848350" y="3206282"/>
                    <a:pt x="5754370" y="3231682"/>
                    <a:pt x="5786120" y="3217712"/>
                  </a:cubicBezTo>
                  <a:cubicBezTo>
                    <a:pt x="5575300" y="3221522"/>
                    <a:pt x="5334000" y="3221522"/>
                    <a:pt x="5099050" y="3221522"/>
                  </a:cubicBezTo>
                  <a:cubicBezTo>
                    <a:pt x="5066030" y="3227872"/>
                    <a:pt x="4918710" y="3221522"/>
                    <a:pt x="4970780" y="3231682"/>
                  </a:cubicBezTo>
                  <a:cubicBezTo>
                    <a:pt x="4912360" y="3218982"/>
                    <a:pt x="4737100" y="3216442"/>
                    <a:pt x="4672330" y="3216442"/>
                  </a:cubicBezTo>
                  <a:cubicBezTo>
                    <a:pt x="4674870" y="3215172"/>
                    <a:pt x="4677410" y="3213902"/>
                    <a:pt x="4687570" y="3213902"/>
                  </a:cubicBezTo>
                  <a:cubicBezTo>
                    <a:pt x="4561840" y="3197392"/>
                    <a:pt x="4537710" y="3229142"/>
                    <a:pt x="4419600" y="3208822"/>
                  </a:cubicBezTo>
                  <a:cubicBezTo>
                    <a:pt x="4400550" y="3222792"/>
                    <a:pt x="4204970" y="3205012"/>
                    <a:pt x="4137660" y="3220252"/>
                  </a:cubicBezTo>
                  <a:cubicBezTo>
                    <a:pt x="4123690" y="3217712"/>
                    <a:pt x="4118610" y="3213902"/>
                    <a:pt x="4123690" y="3212632"/>
                  </a:cubicBezTo>
                  <a:cubicBezTo>
                    <a:pt x="3910330" y="3210092"/>
                    <a:pt x="3675380" y="3208822"/>
                    <a:pt x="3496310" y="3206282"/>
                  </a:cubicBezTo>
                  <a:cubicBezTo>
                    <a:pt x="3342640" y="3218982"/>
                    <a:pt x="3124200" y="3201202"/>
                    <a:pt x="2990850" y="3217712"/>
                  </a:cubicBezTo>
                  <a:cubicBezTo>
                    <a:pt x="2881630" y="3213902"/>
                    <a:pt x="2703830" y="3207552"/>
                    <a:pt x="2551430" y="3213902"/>
                  </a:cubicBezTo>
                  <a:lnTo>
                    <a:pt x="2566670" y="3211362"/>
                  </a:lnTo>
                  <a:cubicBezTo>
                    <a:pt x="2393950" y="3212632"/>
                    <a:pt x="2178050" y="3212632"/>
                    <a:pt x="2059940" y="3224062"/>
                  </a:cubicBezTo>
                  <a:cubicBezTo>
                    <a:pt x="2009140" y="3207552"/>
                    <a:pt x="1934210" y="3211362"/>
                    <a:pt x="1859280" y="3206282"/>
                  </a:cubicBezTo>
                  <a:cubicBezTo>
                    <a:pt x="1743710" y="3213902"/>
                    <a:pt x="1511300" y="3211362"/>
                    <a:pt x="1334770" y="3218982"/>
                  </a:cubicBezTo>
                  <a:cubicBezTo>
                    <a:pt x="1308100" y="3211362"/>
                    <a:pt x="1189990" y="3222792"/>
                    <a:pt x="1181100" y="3211362"/>
                  </a:cubicBezTo>
                  <a:cubicBezTo>
                    <a:pt x="1004570" y="3218982"/>
                    <a:pt x="814070" y="3222792"/>
                    <a:pt x="617220" y="3224062"/>
                  </a:cubicBezTo>
                  <a:lnTo>
                    <a:pt x="318770" y="3224062"/>
                  </a:lnTo>
                  <a:lnTo>
                    <a:pt x="168910" y="3222792"/>
                  </a:lnTo>
                  <a:lnTo>
                    <a:pt x="93980" y="3221522"/>
                  </a:lnTo>
                  <a:lnTo>
                    <a:pt x="58420" y="3221522"/>
                  </a:lnTo>
                  <a:lnTo>
                    <a:pt x="45720" y="3220252"/>
                  </a:lnTo>
                  <a:lnTo>
                    <a:pt x="48260" y="3220252"/>
                  </a:lnTo>
                  <a:cubicBezTo>
                    <a:pt x="52070" y="3078012"/>
                    <a:pt x="55880" y="2938312"/>
                    <a:pt x="58420" y="2803692"/>
                  </a:cubicBezTo>
                  <a:cubicBezTo>
                    <a:pt x="55880" y="2779562"/>
                    <a:pt x="53340" y="2755432"/>
                    <a:pt x="49530" y="2730032"/>
                  </a:cubicBezTo>
                  <a:cubicBezTo>
                    <a:pt x="46990" y="2564932"/>
                    <a:pt x="45720" y="2382052"/>
                    <a:pt x="45720" y="2238586"/>
                  </a:cubicBezTo>
                  <a:cubicBezTo>
                    <a:pt x="46990" y="2226749"/>
                    <a:pt x="48260" y="2214553"/>
                    <a:pt x="45720" y="2201999"/>
                  </a:cubicBezTo>
                  <a:lnTo>
                    <a:pt x="45720" y="2194108"/>
                  </a:lnTo>
                  <a:lnTo>
                    <a:pt x="48260" y="2192314"/>
                  </a:lnTo>
                  <a:lnTo>
                    <a:pt x="49530" y="2172945"/>
                  </a:lnTo>
                  <a:cubicBezTo>
                    <a:pt x="50800" y="2173304"/>
                    <a:pt x="53340" y="2173304"/>
                    <a:pt x="54610" y="2174738"/>
                  </a:cubicBezTo>
                  <a:lnTo>
                    <a:pt x="54610" y="2178684"/>
                  </a:lnTo>
                  <a:lnTo>
                    <a:pt x="54610" y="2175097"/>
                  </a:lnTo>
                  <a:cubicBezTo>
                    <a:pt x="55880" y="2176173"/>
                    <a:pt x="57150" y="2177608"/>
                    <a:pt x="57150" y="2179760"/>
                  </a:cubicBezTo>
                  <a:lnTo>
                    <a:pt x="57150" y="2078609"/>
                  </a:lnTo>
                  <a:cubicBezTo>
                    <a:pt x="58420" y="2079326"/>
                    <a:pt x="59690" y="2080044"/>
                    <a:pt x="58420" y="2082554"/>
                  </a:cubicBezTo>
                  <a:cubicBezTo>
                    <a:pt x="69850" y="2056728"/>
                    <a:pt x="57150" y="2045968"/>
                    <a:pt x="57150" y="2029468"/>
                  </a:cubicBezTo>
                  <a:lnTo>
                    <a:pt x="57150" y="2026240"/>
                  </a:lnTo>
                  <a:cubicBezTo>
                    <a:pt x="57150" y="2020500"/>
                    <a:pt x="59690" y="2014403"/>
                    <a:pt x="63500" y="2006512"/>
                  </a:cubicBezTo>
                  <a:cubicBezTo>
                    <a:pt x="50800" y="2001849"/>
                    <a:pt x="64770" y="1953784"/>
                    <a:pt x="54610" y="1931545"/>
                  </a:cubicBezTo>
                  <a:lnTo>
                    <a:pt x="54610" y="1923653"/>
                  </a:lnTo>
                  <a:cubicBezTo>
                    <a:pt x="57150" y="1922219"/>
                    <a:pt x="58420" y="1921501"/>
                    <a:pt x="59690" y="1922577"/>
                  </a:cubicBezTo>
                  <a:cubicBezTo>
                    <a:pt x="62230" y="1862317"/>
                    <a:pt x="63500" y="1795600"/>
                    <a:pt x="66040" y="1744307"/>
                  </a:cubicBezTo>
                  <a:cubicBezTo>
                    <a:pt x="53340" y="1700547"/>
                    <a:pt x="71120" y="1638493"/>
                    <a:pt x="54610" y="1601189"/>
                  </a:cubicBezTo>
                  <a:cubicBezTo>
                    <a:pt x="58420" y="1569982"/>
                    <a:pt x="64770" y="1519765"/>
                    <a:pt x="58420" y="1476364"/>
                  </a:cubicBezTo>
                  <a:lnTo>
                    <a:pt x="60960" y="1480668"/>
                  </a:lnTo>
                  <a:cubicBezTo>
                    <a:pt x="59690" y="1431527"/>
                    <a:pt x="59690" y="1370549"/>
                    <a:pt x="48260" y="1336832"/>
                  </a:cubicBezTo>
                  <a:cubicBezTo>
                    <a:pt x="64770" y="1322484"/>
                    <a:pt x="60960" y="1301321"/>
                    <a:pt x="66040" y="1280159"/>
                  </a:cubicBezTo>
                  <a:cubicBezTo>
                    <a:pt x="58420" y="1247518"/>
                    <a:pt x="60960" y="1181518"/>
                    <a:pt x="53340" y="1131660"/>
                  </a:cubicBezTo>
                  <a:cubicBezTo>
                    <a:pt x="60960" y="1124127"/>
                    <a:pt x="50800" y="1090410"/>
                    <a:pt x="60960" y="1087899"/>
                  </a:cubicBezTo>
                  <a:cubicBezTo>
                    <a:pt x="53340" y="1028700"/>
                    <a:pt x="49530" y="836930"/>
                    <a:pt x="48260" y="638810"/>
                  </a:cubicBezTo>
                  <a:lnTo>
                    <a:pt x="48260" y="339090"/>
                  </a:lnTo>
                  <a:lnTo>
                    <a:pt x="49530" y="189230"/>
                  </a:lnTo>
                  <a:lnTo>
                    <a:pt x="50800" y="114300"/>
                  </a:lnTo>
                  <a:lnTo>
                    <a:pt x="50800" y="78740"/>
                  </a:lnTo>
                  <a:lnTo>
                    <a:pt x="52070" y="66040"/>
                  </a:lnTo>
                  <a:lnTo>
                    <a:pt x="64770" y="66040"/>
                  </a:lnTo>
                  <a:cubicBezTo>
                    <a:pt x="210820" y="69850"/>
                    <a:pt x="354330" y="73660"/>
                    <a:pt x="492760" y="77470"/>
                  </a:cubicBezTo>
                  <a:cubicBezTo>
                    <a:pt x="558800" y="71120"/>
                    <a:pt x="633730" y="58420"/>
                    <a:pt x="701040" y="50800"/>
                  </a:cubicBezTo>
                  <a:cubicBezTo>
                    <a:pt x="707390" y="52070"/>
                    <a:pt x="707390" y="53340"/>
                    <a:pt x="692150" y="53340"/>
                  </a:cubicBezTo>
                  <a:cubicBezTo>
                    <a:pt x="788670" y="50800"/>
                    <a:pt x="877570" y="62230"/>
                    <a:pt x="974090" y="59690"/>
                  </a:cubicBezTo>
                  <a:cubicBezTo>
                    <a:pt x="972820" y="60960"/>
                    <a:pt x="972820" y="60960"/>
                    <a:pt x="957580" y="63500"/>
                  </a:cubicBezTo>
                  <a:cubicBezTo>
                    <a:pt x="1047750" y="58420"/>
                    <a:pt x="1143000" y="72390"/>
                    <a:pt x="1249680" y="63500"/>
                  </a:cubicBezTo>
                  <a:lnTo>
                    <a:pt x="1256030" y="66040"/>
                  </a:lnTo>
                  <a:lnTo>
                    <a:pt x="1323340" y="62230"/>
                  </a:lnTo>
                  <a:cubicBezTo>
                    <a:pt x="1322070" y="64770"/>
                    <a:pt x="1319530" y="69850"/>
                    <a:pt x="1299210" y="69850"/>
                  </a:cubicBezTo>
                  <a:cubicBezTo>
                    <a:pt x="2119630" y="73660"/>
                    <a:pt x="2965450" y="55880"/>
                    <a:pt x="3807460" y="58420"/>
                  </a:cubicBezTo>
                  <a:lnTo>
                    <a:pt x="3775710" y="62230"/>
                  </a:lnTo>
                  <a:lnTo>
                    <a:pt x="3939540" y="55880"/>
                  </a:lnTo>
                  <a:cubicBezTo>
                    <a:pt x="3938270" y="57150"/>
                    <a:pt x="3930650" y="58420"/>
                    <a:pt x="3923030" y="59690"/>
                  </a:cubicBezTo>
                  <a:cubicBezTo>
                    <a:pt x="4132580" y="66040"/>
                    <a:pt x="4349750" y="55880"/>
                    <a:pt x="4552950" y="57150"/>
                  </a:cubicBezTo>
                  <a:cubicBezTo>
                    <a:pt x="4551680" y="58420"/>
                    <a:pt x="4521200" y="62230"/>
                    <a:pt x="4549140" y="64770"/>
                  </a:cubicBezTo>
                  <a:cubicBezTo>
                    <a:pt x="4700270" y="54610"/>
                    <a:pt x="4791710" y="77470"/>
                    <a:pt x="4866640" y="57150"/>
                  </a:cubicBezTo>
                  <a:cubicBezTo>
                    <a:pt x="4874260" y="58420"/>
                    <a:pt x="4878070" y="62230"/>
                    <a:pt x="4862830" y="64770"/>
                  </a:cubicBezTo>
                  <a:cubicBezTo>
                    <a:pt x="5283200" y="58420"/>
                    <a:pt x="5713730" y="58420"/>
                    <a:pt x="6136640" y="62230"/>
                  </a:cubicBezTo>
                  <a:cubicBezTo>
                    <a:pt x="6184900" y="59690"/>
                    <a:pt x="6235700" y="58420"/>
                    <a:pt x="6286500" y="55880"/>
                  </a:cubicBezTo>
                  <a:lnTo>
                    <a:pt x="6286500" y="20320"/>
                  </a:lnTo>
                  <a:cubicBezTo>
                    <a:pt x="6008370" y="19050"/>
                    <a:pt x="5728970" y="19050"/>
                    <a:pt x="5449570" y="17780"/>
                  </a:cubicBezTo>
                  <a:cubicBezTo>
                    <a:pt x="4559300" y="12700"/>
                    <a:pt x="3779520" y="0"/>
                    <a:pt x="2912110" y="24130"/>
                  </a:cubicBezTo>
                  <a:cubicBezTo>
                    <a:pt x="2913380" y="22860"/>
                    <a:pt x="2905760" y="21590"/>
                    <a:pt x="2928620" y="20320"/>
                  </a:cubicBezTo>
                  <a:cubicBezTo>
                    <a:pt x="2678430" y="24130"/>
                    <a:pt x="2451100" y="17780"/>
                    <a:pt x="2214880" y="21590"/>
                  </a:cubicBezTo>
                  <a:lnTo>
                    <a:pt x="2216150" y="20320"/>
                  </a:lnTo>
                  <a:cubicBezTo>
                    <a:pt x="1634490" y="34290"/>
                    <a:pt x="1002030" y="17780"/>
                    <a:pt x="438150" y="33020"/>
                  </a:cubicBezTo>
                  <a:lnTo>
                    <a:pt x="19050" y="33020"/>
                  </a:lnTo>
                  <a:lnTo>
                    <a:pt x="19050" y="78740"/>
                  </a:lnTo>
                  <a:cubicBezTo>
                    <a:pt x="19050" y="213360"/>
                    <a:pt x="20320" y="350520"/>
                    <a:pt x="20320" y="488950"/>
                  </a:cubicBezTo>
                  <a:cubicBezTo>
                    <a:pt x="7620" y="951230"/>
                    <a:pt x="11430" y="1144931"/>
                    <a:pt x="20320" y="1274778"/>
                  </a:cubicBezTo>
                  <a:cubicBezTo>
                    <a:pt x="26670" y="1435114"/>
                    <a:pt x="8890" y="1590428"/>
                    <a:pt x="13970" y="1750405"/>
                  </a:cubicBezTo>
                  <a:cubicBezTo>
                    <a:pt x="7620" y="1872719"/>
                    <a:pt x="21590" y="1999696"/>
                    <a:pt x="25400" y="2125598"/>
                  </a:cubicBezTo>
                  <a:cubicBezTo>
                    <a:pt x="20320" y="2172586"/>
                    <a:pt x="13970" y="2221010"/>
                    <a:pt x="15240" y="2308392"/>
                  </a:cubicBezTo>
                  <a:lnTo>
                    <a:pt x="19050" y="2295692"/>
                  </a:lnTo>
                  <a:cubicBezTo>
                    <a:pt x="13970" y="2345222"/>
                    <a:pt x="15240" y="2399832"/>
                    <a:pt x="19050" y="2451902"/>
                  </a:cubicBezTo>
                  <a:cubicBezTo>
                    <a:pt x="17780" y="2512862"/>
                    <a:pt x="17780" y="2575092"/>
                    <a:pt x="19050" y="2637322"/>
                  </a:cubicBezTo>
                  <a:cubicBezTo>
                    <a:pt x="19050" y="2638592"/>
                    <a:pt x="19050" y="2641132"/>
                    <a:pt x="17780" y="2642402"/>
                  </a:cubicBezTo>
                  <a:lnTo>
                    <a:pt x="16510" y="2629702"/>
                  </a:lnTo>
                  <a:cubicBezTo>
                    <a:pt x="12700" y="2653832"/>
                    <a:pt x="15240" y="2681772"/>
                    <a:pt x="19050" y="2709712"/>
                  </a:cubicBezTo>
                  <a:cubicBezTo>
                    <a:pt x="19050" y="2733842"/>
                    <a:pt x="20320" y="2756702"/>
                    <a:pt x="20320" y="2780832"/>
                  </a:cubicBezTo>
                  <a:lnTo>
                    <a:pt x="24130" y="2976412"/>
                  </a:lnTo>
                  <a:cubicBezTo>
                    <a:pt x="21590" y="3025942"/>
                    <a:pt x="34290" y="3149132"/>
                    <a:pt x="15240" y="3152942"/>
                  </a:cubicBezTo>
                  <a:cubicBezTo>
                    <a:pt x="15240" y="3109762"/>
                    <a:pt x="6350" y="3220252"/>
                    <a:pt x="1270" y="3123732"/>
                  </a:cubicBezTo>
                  <a:cubicBezTo>
                    <a:pt x="0" y="3135162"/>
                    <a:pt x="0" y="3163102"/>
                    <a:pt x="0" y="3192312"/>
                  </a:cubicBezTo>
                  <a:cubicBezTo>
                    <a:pt x="0" y="3201202"/>
                    <a:pt x="1270" y="3210092"/>
                    <a:pt x="1270" y="3217712"/>
                  </a:cubicBezTo>
                  <a:cubicBezTo>
                    <a:pt x="2540" y="3235492"/>
                    <a:pt x="5080" y="3248192"/>
                    <a:pt x="7620" y="3244382"/>
                  </a:cubicBezTo>
                  <a:cubicBezTo>
                    <a:pt x="17780" y="3254542"/>
                    <a:pt x="25400" y="3298992"/>
                    <a:pt x="33020" y="3238032"/>
                  </a:cubicBezTo>
                  <a:lnTo>
                    <a:pt x="60960" y="3238032"/>
                  </a:lnTo>
                  <a:cubicBezTo>
                    <a:pt x="91440" y="3238032"/>
                    <a:pt x="121920" y="3238032"/>
                    <a:pt x="152400" y="3239302"/>
                  </a:cubicBezTo>
                  <a:cubicBezTo>
                    <a:pt x="194310" y="3240572"/>
                    <a:pt x="234950" y="3241842"/>
                    <a:pt x="273050" y="3243112"/>
                  </a:cubicBezTo>
                  <a:cubicBezTo>
                    <a:pt x="991870" y="3269782"/>
                    <a:pt x="1687830" y="3253272"/>
                    <a:pt x="2406650" y="3236762"/>
                  </a:cubicBezTo>
                  <a:cubicBezTo>
                    <a:pt x="3016250" y="3245652"/>
                    <a:pt x="3625850" y="3225332"/>
                    <a:pt x="4218940" y="3238032"/>
                  </a:cubicBezTo>
                  <a:cubicBezTo>
                    <a:pt x="3891280" y="3240572"/>
                    <a:pt x="3567430" y="3245652"/>
                    <a:pt x="3229610" y="3249462"/>
                  </a:cubicBezTo>
                  <a:cubicBezTo>
                    <a:pt x="3237230" y="3248192"/>
                    <a:pt x="3241040" y="3246922"/>
                    <a:pt x="3248660" y="3245652"/>
                  </a:cubicBezTo>
                  <a:cubicBezTo>
                    <a:pt x="3223260" y="3248192"/>
                    <a:pt x="3195320" y="3252002"/>
                    <a:pt x="3166110" y="3250732"/>
                  </a:cubicBezTo>
                  <a:cubicBezTo>
                    <a:pt x="3158490" y="3249462"/>
                    <a:pt x="3173730" y="3248192"/>
                    <a:pt x="3183890" y="3246922"/>
                  </a:cubicBezTo>
                  <a:cubicBezTo>
                    <a:pt x="3072130" y="3236762"/>
                    <a:pt x="2857500" y="3253272"/>
                    <a:pt x="2787650" y="3245652"/>
                  </a:cubicBezTo>
                  <a:cubicBezTo>
                    <a:pt x="2755900" y="3246922"/>
                    <a:pt x="2741930" y="3250732"/>
                    <a:pt x="2759710" y="3254542"/>
                  </a:cubicBezTo>
                  <a:cubicBezTo>
                    <a:pt x="2348230" y="3257082"/>
                    <a:pt x="1907540" y="3259622"/>
                    <a:pt x="1487170" y="3267242"/>
                  </a:cubicBezTo>
                  <a:cubicBezTo>
                    <a:pt x="1466850" y="3265972"/>
                    <a:pt x="1463040" y="3263432"/>
                    <a:pt x="1469390" y="3259622"/>
                  </a:cubicBezTo>
                  <a:cubicBezTo>
                    <a:pt x="1111250" y="3276132"/>
                    <a:pt x="735330" y="3269782"/>
                    <a:pt x="368300" y="3267242"/>
                  </a:cubicBezTo>
                  <a:cubicBezTo>
                    <a:pt x="354330" y="3271052"/>
                    <a:pt x="405130" y="3272322"/>
                    <a:pt x="369570" y="3276132"/>
                  </a:cubicBezTo>
                  <a:cubicBezTo>
                    <a:pt x="487680" y="3281212"/>
                    <a:pt x="585470" y="3265972"/>
                    <a:pt x="692150" y="3273592"/>
                  </a:cubicBezTo>
                  <a:lnTo>
                    <a:pt x="678180" y="3277402"/>
                  </a:lnTo>
                  <a:cubicBezTo>
                    <a:pt x="755650" y="3279942"/>
                    <a:pt x="693420" y="3267242"/>
                    <a:pt x="774700" y="3272322"/>
                  </a:cubicBezTo>
                  <a:cubicBezTo>
                    <a:pt x="806450" y="3276132"/>
                    <a:pt x="767080" y="3277402"/>
                    <a:pt x="781050" y="3278672"/>
                  </a:cubicBezTo>
                  <a:cubicBezTo>
                    <a:pt x="946150" y="3277402"/>
                    <a:pt x="1118870" y="3281212"/>
                    <a:pt x="1275080" y="3271052"/>
                  </a:cubicBezTo>
                  <a:cubicBezTo>
                    <a:pt x="1313180" y="3279942"/>
                    <a:pt x="1452880" y="3271052"/>
                    <a:pt x="1513840" y="3279942"/>
                  </a:cubicBezTo>
                  <a:cubicBezTo>
                    <a:pt x="1557020" y="3276132"/>
                    <a:pt x="1598930" y="3277402"/>
                    <a:pt x="1615440" y="3271052"/>
                  </a:cubicBezTo>
                  <a:cubicBezTo>
                    <a:pt x="2194560" y="3276132"/>
                    <a:pt x="2786380" y="3267242"/>
                    <a:pt x="3379470" y="3267242"/>
                  </a:cubicBezTo>
                  <a:cubicBezTo>
                    <a:pt x="3657600" y="3249462"/>
                    <a:pt x="3989070" y="3271052"/>
                    <a:pt x="4319270" y="3264702"/>
                  </a:cubicBezTo>
                  <a:cubicBezTo>
                    <a:pt x="4321810" y="3264702"/>
                    <a:pt x="4320540" y="3265972"/>
                    <a:pt x="4319270" y="3265972"/>
                  </a:cubicBezTo>
                  <a:cubicBezTo>
                    <a:pt x="4427220" y="3262162"/>
                    <a:pt x="4583430" y="3259622"/>
                    <a:pt x="4711700" y="3262162"/>
                  </a:cubicBezTo>
                  <a:lnTo>
                    <a:pt x="4820920" y="3254542"/>
                  </a:lnTo>
                  <a:cubicBezTo>
                    <a:pt x="5066030" y="3259622"/>
                    <a:pt x="5313680" y="3262162"/>
                    <a:pt x="5561330" y="3262162"/>
                  </a:cubicBezTo>
                  <a:lnTo>
                    <a:pt x="6200140" y="3262162"/>
                  </a:lnTo>
                  <a:cubicBezTo>
                    <a:pt x="6196330" y="3263432"/>
                    <a:pt x="6184900" y="3264702"/>
                    <a:pt x="6160770" y="3265972"/>
                  </a:cubicBezTo>
                  <a:cubicBezTo>
                    <a:pt x="6179820" y="3267242"/>
                    <a:pt x="6252210" y="3267242"/>
                    <a:pt x="6287770" y="3263432"/>
                  </a:cubicBezTo>
                  <a:cubicBezTo>
                    <a:pt x="6292850" y="3263432"/>
                    <a:pt x="6297930" y="3262162"/>
                    <a:pt x="6301740" y="3262162"/>
                  </a:cubicBezTo>
                  <a:lnTo>
                    <a:pt x="6327140" y="3262162"/>
                  </a:lnTo>
                  <a:lnTo>
                    <a:pt x="6327140" y="3246922"/>
                  </a:lnTo>
                  <a:cubicBezTo>
                    <a:pt x="6334760" y="3243112"/>
                    <a:pt x="6320790" y="3244382"/>
                    <a:pt x="6327140" y="3236762"/>
                  </a:cubicBezTo>
                  <a:lnTo>
                    <a:pt x="6327140" y="2930692"/>
                  </a:lnTo>
                  <a:cubicBezTo>
                    <a:pt x="6332220" y="2949742"/>
                    <a:pt x="6324600" y="3013242"/>
                    <a:pt x="6333490" y="3004352"/>
                  </a:cubicBezTo>
                  <a:cubicBezTo>
                    <a:pt x="6337300" y="2959902"/>
                    <a:pt x="6330950" y="2940852"/>
                    <a:pt x="6327140" y="2930692"/>
                  </a:cubicBezTo>
                  <a:cubicBezTo>
                    <a:pt x="6327140" y="2749082"/>
                    <a:pt x="6328410" y="2566202"/>
                    <a:pt x="6328410" y="2384592"/>
                  </a:cubicBezTo>
                  <a:cubicBezTo>
                    <a:pt x="6329680" y="2269022"/>
                    <a:pt x="6329680" y="2226032"/>
                    <a:pt x="6330950" y="2194108"/>
                  </a:cubicBezTo>
                  <a:cubicBezTo>
                    <a:pt x="6337300" y="2323632"/>
                    <a:pt x="6332220" y="2611922"/>
                    <a:pt x="6330950" y="2895132"/>
                  </a:cubicBezTo>
                  <a:cubicBezTo>
                    <a:pt x="6334760" y="2909102"/>
                    <a:pt x="6336030" y="2858302"/>
                    <a:pt x="6339840" y="2893862"/>
                  </a:cubicBezTo>
                  <a:cubicBezTo>
                    <a:pt x="6344920" y="2775752"/>
                    <a:pt x="6329680" y="2677962"/>
                    <a:pt x="6337300" y="2571282"/>
                  </a:cubicBezTo>
                  <a:lnTo>
                    <a:pt x="6341110" y="2585252"/>
                  </a:lnTo>
                  <a:cubicBezTo>
                    <a:pt x="6343650" y="2507782"/>
                    <a:pt x="6330950" y="2570012"/>
                    <a:pt x="6336030" y="2488732"/>
                  </a:cubicBezTo>
                  <a:cubicBezTo>
                    <a:pt x="6341110" y="2459522"/>
                    <a:pt x="6342380" y="2500162"/>
                    <a:pt x="6343650" y="2484922"/>
                  </a:cubicBezTo>
                  <a:close/>
                  <a:moveTo>
                    <a:pt x="5871210" y="3235492"/>
                  </a:moveTo>
                  <a:lnTo>
                    <a:pt x="5899150" y="3235492"/>
                  </a:lnTo>
                  <a:cubicBezTo>
                    <a:pt x="5892800" y="3234222"/>
                    <a:pt x="5883910" y="3234222"/>
                    <a:pt x="5871210" y="3235492"/>
                  </a:cubicBezTo>
                  <a:close/>
                </a:path>
              </a:pathLst>
            </a:custGeom>
            <a:solidFill>
              <a:srgbClr val="28568D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986028" y="7852742"/>
            <a:ext cx="7273272" cy="1405558"/>
            <a:chOff x="0" y="0"/>
            <a:chExt cx="11046025" cy="21346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270" y="-10160"/>
              <a:ext cx="11042216" cy="2158772"/>
            </a:xfrm>
            <a:custGeom>
              <a:avLst/>
              <a:gdLst/>
              <a:ahLst/>
              <a:cxnLst/>
              <a:rect r="r" b="b" t="t" l="l"/>
              <a:pathLst>
                <a:path h="2158772" w="11042216">
                  <a:moveTo>
                    <a:pt x="11039675" y="1344702"/>
                  </a:moveTo>
                  <a:cubicBezTo>
                    <a:pt x="11038406" y="1179602"/>
                    <a:pt x="11042216" y="1112081"/>
                    <a:pt x="11032056" y="1109455"/>
                  </a:cubicBezTo>
                  <a:cubicBezTo>
                    <a:pt x="11040946" y="1108814"/>
                    <a:pt x="11032056" y="1106466"/>
                    <a:pt x="11040946" y="1105441"/>
                  </a:cubicBezTo>
                  <a:cubicBezTo>
                    <a:pt x="11037135" y="1104715"/>
                    <a:pt x="11038406" y="1103989"/>
                    <a:pt x="11032056" y="1103733"/>
                  </a:cubicBezTo>
                  <a:lnTo>
                    <a:pt x="11032056" y="1103029"/>
                  </a:lnTo>
                  <a:cubicBezTo>
                    <a:pt x="11034596" y="1095428"/>
                    <a:pt x="11035866" y="1088084"/>
                    <a:pt x="11029516" y="1080462"/>
                  </a:cubicBezTo>
                  <a:cubicBezTo>
                    <a:pt x="11029516" y="1078327"/>
                    <a:pt x="11028246" y="1076213"/>
                    <a:pt x="11028246" y="1074078"/>
                  </a:cubicBezTo>
                  <a:cubicBezTo>
                    <a:pt x="11025706" y="1073523"/>
                    <a:pt x="11024435" y="1072947"/>
                    <a:pt x="11023166" y="1072349"/>
                  </a:cubicBezTo>
                  <a:cubicBezTo>
                    <a:pt x="11021896" y="1069702"/>
                    <a:pt x="11024435" y="1067161"/>
                    <a:pt x="11024435" y="1064642"/>
                  </a:cubicBezTo>
                  <a:cubicBezTo>
                    <a:pt x="11026975" y="1062549"/>
                    <a:pt x="11028246" y="1060393"/>
                    <a:pt x="11025706" y="1058258"/>
                  </a:cubicBezTo>
                  <a:cubicBezTo>
                    <a:pt x="11025706" y="1058216"/>
                    <a:pt x="11026975" y="1058237"/>
                    <a:pt x="11026975" y="1058258"/>
                  </a:cubicBezTo>
                  <a:cubicBezTo>
                    <a:pt x="11023166" y="1056443"/>
                    <a:pt x="11020625" y="1053817"/>
                    <a:pt x="11023166" y="1051661"/>
                  </a:cubicBezTo>
                  <a:lnTo>
                    <a:pt x="11018085" y="1050423"/>
                  </a:lnTo>
                  <a:lnTo>
                    <a:pt x="11018085" y="1046943"/>
                  </a:lnTo>
                  <a:cubicBezTo>
                    <a:pt x="11020625" y="1043762"/>
                    <a:pt x="11023166" y="974090"/>
                    <a:pt x="11023166" y="783590"/>
                  </a:cubicBezTo>
                  <a:cubicBezTo>
                    <a:pt x="11023166" y="548640"/>
                    <a:pt x="11023166" y="311150"/>
                    <a:pt x="11024435" y="74930"/>
                  </a:cubicBezTo>
                  <a:lnTo>
                    <a:pt x="11024435" y="17780"/>
                  </a:lnTo>
                  <a:lnTo>
                    <a:pt x="10983796" y="17780"/>
                  </a:lnTo>
                  <a:lnTo>
                    <a:pt x="10983796" y="52070"/>
                  </a:lnTo>
                  <a:lnTo>
                    <a:pt x="10990146" y="52070"/>
                  </a:lnTo>
                  <a:lnTo>
                    <a:pt x="10990146" y="74930"/>
                  </a:lnTo>
                  <a:cubicBezTo>
                    <a:pt x="10990146" y="100330"/>
                    <a:pt x="10991416" y="127000"/>
                    <a:pt x="10991416" y="153670"/>
                  </a:cubicBezTo>
                  <a:cubicBezTo>
                    <a:pt x="10991416" y="191770"/>
                    <a:pt x="10991416" y="231140"/>
                    <a:pt x="10992685" y="270510"/>
                  </a:cubicBezTo>
                  <a:lnTo>
                    <a:pt x="10992685" y="508000"/>
                  </a:lnTo>
                  <a:cubicBezTo>
                    <a:pt x="10992685" y="661670"/>
                    <a:pt x="10993956" y="815340"/>
                    <a:pt x="10999035" y="965200"/>
                  </a:cubicBezTo>
                  <a:lnTo>
                    <a:pt x="10993956" y="955040"/>
                  </a:lnTo>
                  <a:cubicBezTo>
                    <a:pt x="10996496" y="993140"/>
                    <a:pt x="10996496" y="1033780"/>
                    <a:pt x="10997766" y="1042267"/>
                  </a:cubicBezTo>
                  <a:cubicBezTo>
                    <a:pt x="10997766" y="1042652"/>
                    <a:pt x="10999035" y="1043036"/>
                    <a:pt x="10999035" y="1043442"/>
                  </a:cubicBezTo>
                  <a:cubicBezTo>
                    <a:pt x="11000306" y="1045875"/>
                    <a:pt x="10995225" y="1048416"/>
                    <a:pt x="10999035" y="1050850"/>
                  </a:cubicBezTo>
                  <a:lnTo>
                    <a:pt x="10996496" y="1050615"/>
                  </a:lnTo>
                  <a:cubicBezTo>
                    <a:pt x="10995225" y="1054052"/>
                    <a:pt x="10996496" y="1057383"/>
                    <a:pt x="10997766" y="1060671"/>
                  </a:cubicBezTo>
                  <a:cubicBezTo>
                    <a:pt x="10997766" y="1062229"/>
                    <a:pt x="10996496" y="1063788"/>
                    <a:pt x="10997766" y="1065346"/>
                  </a:cubicBezTo>
                  <a:cubicBezTo>
                    <a:pt x="10996496" y="1068784"/>
                    <a:pt x="11000306" y="1071089"/>
                    <a:pt x="11000306" y="1074548"/>
                  </a:cubicBezTo>
                  <a:lnTo>
                    <a:pt x="10995225" y="1074633"/>
                  </a:lnTo>
                  <a:cubicBezTo>
                    <a:pt x="11013006" y="1080441"/>
                    <a:pt x="10979985" y="1086824"/>
                    <a:pt x="10999035" y="1092866"/>
                  </a:cubicBezTo>
                  <a:lnTo>
                    <a:pt x="10992685" y="1092439"/>
                  </a:lnTo>
                  <a:cubicBezTo>
                    <a:pt x="11002846" y="1093378"/>
                    <a:pt x="10988875" y="1096090"/>
                    <a:pt x="11005385" y="1095748"/>
                  </a:cubicBezTo>
                  <a:lnTo>
                    <a:pt x="11000306" y="1096816"/>
                  </a:lnTo>
                  <a:cubicBezTo>
                    <a:pt x="11021896" y="1100915"/>
                    <a:pt x="10990146" y="1104288"/>
                    <a:pt x="11004116" y="1109327"/>
                  </a:cubicBezTo>
                  <a:lnTo>
                    <a:pt x="11000306" y="1109006"/>
                  </a:lnTo>
                  <a:cubicBezTo>
                    <a:pt x="11002846" y="1110351"/>
                    <a:pt x="11005385" y="1111910"/>
                    <a:pt x="11001575" y="1112892"/>
                  </a:cubicBezTo>
                  <a:cubicBezTo>
                    <a:pt x="11001575" y="1112743"/>
                    <a:pt x="11000306" y="1112807"/>
                    <a:pt x="10999035" y="1112486"/>
                  </a:cubicBezTo>
                  <a:cubicBezTo>
                    <a:pt x="10983796" y="1279932"/>
                    <a:pt x="11000306" y="1558062"/>
                    <a:pt x="11000306" y="1822222"/>
                  </a:cubicBezTo>
                  <a:lnTo>
                    <a:pt x="10992685" y="1791742"/>
                  </a:lnTo>
                  <a:cubicBezTo>
                    <a:pt x="10995225" y="1829842"/>
                    <a:pt x="10996496" y="1879372"/>
                    <a:pt x="10996496" y="1932712"/>
                  </a:cubicBezTo>
                  <a:lnTo>
                    <a:pt x="10996496" y="2094002"/>
                  </a:lnTo>
                  <a:cubicBezTo>
                    <a:pt x="10992685" y="2094002"/>
                    <a:pt x="10990146" y="2092732"/>
                    <a:pt x="10985066" y="2092732"/>
                  </a:cubicBezTo>
                  <a:lnTo>
                    <a:pt x="10982525" y="2094002"/>
                  </a:lnTo>
                  <a:lnTo>
                    <a:pt x="10971096" y="2099082"/>
                  </a:lnTo>
                  <a:lnTo>
                    <a:pt x="10963475" y="2099082"/>
                  </a:lnTo>
                  <a:cubicBezTo>
                    <a:pt x="10943156" y="2094002"/>
                    <a:pt x="10946966" y="2096542"/>
                    <a:pt x="10938075" y="2091462"/>
                  </a:cubicBezTo>
                  <a:cubicBezTo>
                    <a:pt x="10833935" y="2090192"/>
                    <a:pt x="10819966" y="2080032"/>
                    <a:pt x="10746306" y="2074952"/>
                  </a:cubicBezTo>
                  <a:cubicBezTo>
                    <a:pt x="10746306" y="2074952"/>
                    <a:pt x="10747575" y="2074952"/>
                    <a:pt x="10746306" y="2076222"/>
                  </a:cubicBezTo>
                  <a:cubicBezTo>
                    <a:pt x="10695506" y="2085112"/>
                    <a:pt x="10625656" y="2080032"/>
                    <a:pt x="10585016" y="2078762"/>
                  </a:cubicBezTo>
                  <a:lnTo>
                    <a:pt x="10568506" y="2074952"/>
                  </a:lnTo>
                  <a:cubicBezTo>
                    <a:pt x="10544375" y="2066062"/>
                    <a:pt x="10450396" y="2091462"/>
                    <a:pt x="10482146" y="2077492"/>
                  </a:cubicBezTo>
                  <a:cubicBezTo>
                    <a:pt x="10271325" y="2081302"/>
                    <a:pt x="10030025" y="2081302"/>
                    <a:pt x="9553341" y="2081302"/>
                  </a:cubicBezTo>
                  <a:cubicBezTo>
                    <a:pt x="9484198" y="2087652"/>
                    <a:pt x="9175712" y="2081302"/>
                    <a:pt x="9284746" y="2091462"/>
                  </a:cubicBezTo>
                  <a:cubicBezTo>
                    <a:pt x="9162416" y="2078762"/>
                    <a:pt x="8795425" y="2076222"/>
                    <a:pt x="8659797" y="2076222"/>
                  </a:cubicBezTo>
                  <a:cubicBezTo>
                    <a:pt x="8665117" y="2074952"/>
                    <a:pt x="8670435" y="2073682"/>
                    <a:pt x="8691710" y="2073682"/>
                  </a:cubicBezTo>
                  <a:cubicBezTo>
                    <a:pt x="8428433" y="2057172"/>
                    <a:pt x="8377906" y="2088922"/>
                    <a:pt x="8130586" y="2068602"/>
                  </a:cubicBezTo>
                  <a:cubicBezTo>
                    <a:pt x="8090695" y="2082572"/>
                    <a:pt x="7681154" y="2064792"/>
                    <a:pt x="7540208" y="2080032"/>
                  </a:cubicBezTo>
                  <a:cubicBezTo>
                    <a:pt x="7510955" y="2077492"/>
                    <a:pt x="7500318" y="2073682"/>
                    <a:pt x="7510955" y="2072412"/>
                  </a:cubicBezTo>
                  <a:cubicBezTo>
                    <a:pt x="7064184" y="2069872"/>
                    <a:pt x="6572202" y="2068602"/>
                    <a:pt x="6197233" y="2066062"/>
                  </a:cubicBezTo>
                  <a:cubicBezTo>
                    <a:pt x="5875451" y="2078762"/>
                    <a:pt x="5418042" y="2060982"/>
                    <a:pt x="5138809" y="2077492"/>
                  </a:cubicBezTo>
                  <a:cubicBezTo>
                    <a:pt x="4910105" y="2073682"/>
                    <a:pt x="4537795" y="2067332"/>
                    <a:pt x="4218672" y="2073682"/>
                  </a:cubicBezTo>
                  <a:lnTo>
                    <a:pt x="4250584" y="2071142"/>
                  </a:lnTo>
                  <a:cubicBezTo>
                    <a:pt x="3888912" y="2072412"/>
                    <a:pt x="3436821" y="2072412"/>
                    <a:pt x="3189501" y="2083842"/>
                  </a:cubicBezTo>
                  <a:cubicBezTo>
                    <a:pt x="3083127" y="2067332"/>
                    <a:pt x="2926225" y="2071142"/>
                    <a:pt x="2769323" y="2066062"/>
                  </a:cubicBezTo>
                  <a:cubicBezTo>
                    <a:pt x="2527321" y="2073682"/>
                    <a:pt x="2040659" y="2071142"/>
                    <a:pt x="1671008" y="2078762"/>
                  </a:cubicBezTo>
                  <a:cubicBezTo>
                    <a:pt x="1615162" y="2071142"/>
                    <a:pt x="1367842" y="2082572"/>
                    <a:pt x="1349226" y="2071142"/>
                  </a:cubicBezTo>
                  <a:cubicBezTo>
                    <a:pt x="1004570" y="2078762"/>
                    <a:pt x="814070" y="2082572"/>
                    <a:pt x="617220" y="2083842"/>
                  </a:cubicBezTo>
                  <a:lnTo>
                    <a:pt x="318770" y="2083842"/>
                  </a:lnTo>
                  <a:lnTo>
                    <a:pt x="168910" y="2082572"/>
                  </a:lnTo>
                  <a:lnTo>
                    <a:pt x="93980" y="2081302"/>
                  </a:lnTo>
                  <a:lnTo>
                    <a:pt x="58420" y="2081302"/>
                  </a:lnTo>
                  <a:lnTo>
                    <a:pt x="45720" y="2080032"/>
                  </a:lnTo>
                  <a:lnTo>
                    <a:pt x="48260" y="2080032"/>
                  </a:lnTo>
                  <a:cubicBezTo>
                    <a:pt x="52070" y="1937792"/>
                    <a:pt x="55880" y="1798092"/>
                    <a:pt x="58420" y="1663472"/>
                  </a:cubicBezTo>
                  <a:cubicBezTo>
                    <a:pt x="55880" y="1639342"/>
                    <a:pt x="53340" y="1615212"/>
                    <a:pt x="49530" y="1589812"/>
                  </a:cubicBezTo>
                  <a:cubicBezTo>
                    <a:pt x="46990" y="1424712"/>
                    <a:pt x="45720" y="1241832"/>
                    <a:pt x="45720" y="1112956"/>
                  </a:cubicBezTo>
                  <a:cubicBezTo>
                    <a:pt x="46990" y="1112252"/>
                    <a:pt x="48260" y="1111526"/>
                    <a:pt x="45720" y="1110778"/>
                  </a:cubicBezTo>
                  <a:lnTo>
                    <a:pt x="45720" y="1110309"/>
                  </a:lnTo>
                  <a:lnTo>
                    <a:pt x="48260" y="1110202"/>
                  </a:lnTo>
                  <a:lnTo>
                    <a:pt x="49530" y="1109049"/>
                  </a:lnTo>
                  <a:cubicBezTo>
                    <a:pt x="50800" y="1109071"/>
                    <a:pt x="53340" y="1109071"/>
                    <a:pt x="54610" y="1109156"/>
                  </a:cubicBezTo>
                  <a:lnTo>
                    <a:pt x="54610" y="1109391"/>
                  </a:lnTo>
                  <a:lnTo>
                    <a:pt x="54610" y="1109177"/>
                  </a:lnTo>
                  <a:cubicBezTo>
                    <a:pt x="55880" y="1109241"/>
                    <a:pt x="57150" y="1109327"/>
                    <a:pt x="57150" y="1109455"/>
                  </a:cubicBezTo>
                  <a:lnTo>
                    <a:pt x="57150" y="1103434"/>
                  </a:lnTo>
                  <a:cubicBezTo>
                    <a:pt x="58420" y="1103477"/>
                    <a:pt x="59690" y="1103520"/>
                    <a:pt x="58420" y="1103669"/>
                  </a:cubicBezTo>
                  <a:cubicBezTo>
                    <a:pt x="69850" y="1102132"/>
                    <a:pt x="57150" y="1101491"/>
                    <a:pt x="57150" y="1100509"/>
                  </a:cubicBezTo>
                  <a:lnTo>
                    <a:pt x="57150" y="1100317"/>
                  </a:lnTo>
                  <a:cubicBezTo>
                    <a:pt x="57150" y="1099976"/>
                    <a:pt x="59690" y="1099613"/>
                    <a:pt x="63500" y="1099143"/>
                  </a:cubicBezTo>
                  <a:cubicBezTo>
                    <a:pt x="50800" y="1098865"/>
                    <a:pt x="64770" y="1096004"/>
                    <a:pt x="54610" y="1094681"/>
                  </a:cubicBezTo>
                  <a:lnTo>
                    <a:pt x="54610" y="1094211"/>
                  </a:lnTo>
                  <a:cubicBezTo>
                    <a:pt x="57150" y="1094126"/>
                    <a:pt x="58420" y="1094083"/>
                    <a:pt x="59690" y="1094147"/>
                  </a:cubicBezTo>
                  <a:cubicBezTo>
                    <a:pt x="62230" y="1090560"/>
                    <a:pt x="63500" y="1086589"/>
                    <a:pt x="66040" y="1083536"/>
                  </a:cubicBezTo>
                  <a:cubicBezTo>
                    <a:pt x="53340" y="1080932"/>
                    <a:pt x="71120" y="1077238"/>
                    <a:pt x="54610" y="1075018"/>
                  </a:cubicBezTo>
                  <a:cubicBezTo>
                    <a:pt x="58420" y="1073160"/>
                    <a:pt x="64770" y="1070171"/>
                    <a:pt x="58420" y="1067588"/>
                  </a:cubicBezTo>
                  <a:lnTo>
                    <a:pt x="60960" y="1067844"/>
                  </a:lnTo>
                  <a:cubicBezTo>
                    <a:pt x="59690" y="1064919"/>
                    <a:pt x="59690" y="1061290"/>
                    <a:pt x="48260" y="1059283"/>
                  </a:cubicBezTo>
                  <a:cubicBezTo>
                    <a:pt x="64770" y="1058429"/>
                    <a:pt x="60960" y="1057169"/>
                    <a:pt x="66040" y="1055910"/>
                  </a:cubicBezTo>
                  <a:cubicBezTo>
                    <a:pt x="58420" y="1053967"/>
                    <a:pt x="60960" y="1050039"/>
                    <a:pt x="53340" y="1047071"/>
                  </a:cubicBezTo>
                  <a:cubicBezTo>
                    <a:pt x="60960" y="1046623"/>
                    <a:pt x="50800" y="1044616"/>
                    <a:pt x="60960" y="1044466"/>
                  </a:cubicBezTo>
                  <a:cubicBezTo>
                    <a:pt x="53340" y="1028700"/>
                    <a:pt x="49530" y="836930"/>
                    <a:pt x="48260" y="638810"/>
                  </a:cubicBezTo>
                  <a:lnTo>
                    <a:pt x="48260" y="339090"/>
                  </a:lnTo>
                  <a:lnTo>
                    <a:pt x="49530" y="189230"/>
                  </a:lnTo>
                  <a:lnTo>
                    <a:pt x="50800" y="114300"/>
                  </a:lnTo>
                  <a:lnTo>
                    <a:pt x="50800" y="78740"/>
                  </a:lnTo>
                  <a:lnTo>
                    <a:pt x="52070" y="66040"/>
                  </a:lnTo>
                  <a:lnTo>
                    <a:pt x="64770" y="66040"/>
                  </a:lnTo>
                  <a:cubicBezTo>
                    <a:pt x="210820" y="69850"/>
                    <a:pt x="354330" y="73660"/>
                    <a:pt x="492760" y="77470"/>
                  </a:cubicBezTo>
                  <a:cubicBezTo>
                    <a:pt x="558800" y="71120"/>
                    <a:pt x="633730" y="58420"/>
                    <a:pt x="701040" y="50800"/>
                  </a:cubicBezTo>
                  <a:cubicBezTo>
                    <a:pt x="707390" y="52070"/>
                    <a:pt x="707390" y="53340"/>
                    <a:pt x="692150" y="53340"/>
                  </a:cubicBezTo>
                  <a:cubicBezTo>
                    <a:pt x="788670" y="50800"/>
                    <a:pt x="877570" y="62230"/>
                    <a:pt x="974090" y="59690"/>
                  </a:cubicBezTo>
                  <a:cubicBezTo>
                    <a:pt x="972820" y="60960"/>
                    <a:pt x="972820" y="60960"/>
                    <a:pt x="957580" y="63500"/>
                  </a:cubicBezTo>
                  <a:cubicBezTo>
                    <a:pt x="1069994" y="58420"/>
                    <a:pt x="1269445" y="72390"/>
                    <a:pt x="1492831" y="63500"/>
                  </a:cubicBezTo>
                  <a:lnTo>
                    <a:pt x="1506128" y="66040"/>
                  </a:lnTo>
                  <a:lnTo>
                    <a:pt x="1647074" y="62230"/>
                  </a:lnTo>
                  <a:cubicBezTo>
                    <a:pt x="1644415" y="64770"/>
                    <a:pt x="1639096" y="69850"/>
                    <a:pt x="1596546" y="69850"/>
                  </a:cubicBezTo>
                  <a:cubicBezTo>
                    <a:pt x="3314491" y="73660"/>
                    <a:pt x="5085622" y="55880"/>
                    <a:pt x="6848775" y="58420"/>
                  </a:cubicBezTo>
                  <a:lnTo>
                    <a:pt x="6782292" y="62230"/>
                  </a:lnTo>
                  <a:lnTo>
                    <a:pt x="7125348" y="55880"/>
                  </a:lnTo>
                  <a:cubicBezTo>
                    <a:pt x="7122690" y="57150"/>
                    <a:pt x="7106733" y="58420"/>
                    <a:pt x="7090777" y="59690"/>
                  </a:cubicBezTo>
                  <a:cubicBezTo>
                    <a:pt x="7529571" y="66040"/>
                    <a:pt x="7984321" y="55880"/>
                    <a:pt x="8409818" y="57150"/>
                  </a:cubicBezTo>
                  <a:cubicBezTo>
                    <a:pt x="8407159" y="58420"/>
                    <a:pt x="8343334" y="62230"/>
                    <a:pt x="8401840" y="64770"/>
                  </a:cubicBezTo>
                  <a:cubicBezTo>
                    <a:pt x="8718303" y="54610"/>
                    <a:pt x="8909777" y="77470"/>
                    <a:pt x="9066679" y="57150"/>
                  </a:cubicBezTo>
                  <a:cubicBezTo>
                    <a:pt x="9082635" y="58420"/>
                    <a:pt x="9090613" y="62230"/>
                    <a:pt x="9058701" y="64770"/>
                  </a:cubicBezTo>
                  <a:cubicBezTo>
                    <a:pt x="9938948" y="58420"/>
                    <a:pt x="10409756" y="58420"/>
                    <a:pt x="10832666" y="62230"/>
                  </a:cubicBezTo>
                  <a:cubicBezTo>
                    <a:pt x="10880925" y="59690"/>
                    <a:pt x="10931725" y="58420"/>
                    <a:pt x="10982525" y="55880"/>
                  </a:cubicBezTo>
                  <a:lnTo>
                    <a:pt x="10982525" y="20320"/>
                  </a:lnTo>
                  <a:cubicBezTo>
                    <a:pt x="10704396" y="19050"/>
                    <a:pt x="10424996" y="19050"/>
                    <a:pt x="10145596" y="17780"/>
                  </a:cubicBezTo>
                  <a:cubicBezTo>
                    <a:pt x="8423115" y="12700"/>
                    <a:pt x="6790270" y="0"/>
                    <a:pt x="4973929" y="24130"/>
                  </a:cubicBezTo>
                  <a:cubicBezTo>
                    <a:pt x="4976589" y="22860"/>
                    <a:pt x="4960633" y="21590"/>
                    <a:pt x="5008501" y="20320"/>
                  </a:cubicBezTo>
                  <a:cubicBezTo>
                    <a:pt x="4484608" y="24130"/>
                    <a:pt x="4008583" y="17780"/>
                    <a:pt x="3513943" y="21590"/>
                  </a:cubicBezTo>
                  <a:lnTo>
                    <a:pt x="3516602" y="20320"/>
                  </a:lnTo>
                  <a:cubicBezTo>
                    <a:pt x="2298617" y="34290"/>
                    <a:pt x="1002030" y="17780"/>
                    <a:pt x="438150" y="33020"/>
                  </a:cubicBezTo>
                  <a:lnTo>
                    <a:pt x="19050" y="33020"/>
                  </a:lnTo>
                  <a:lnTo>
                    <a:pt x="19050" y="78740"/>
                  </a:lnTo>
                  <a:cubicBezTo>
                    <a:pt x="19050" y="213360"/>
                    <a:pt x="20320" y="350520"/>
                    <a:pt x="20320" y="488950"/>
                  </a:cubicBezTo>
                  <a:cubicBezTo>
                    <a:pt x="7620" y="951230"/>
                    <a:pt x="11430" y="1047861"/>
                    <a:pt x="20320" y="1055590"/>
                  </a:cubicBezTo>
                  <a:cubicBezTo>
                    <a:pt x="26670" y="1065133"/>
                    <a:pt x="8890" y="1074377"/>
                    <a:pt x="13970" y="1083899"/>
                  </a:cubicBezTo>
                  <a:cubicBezTo>
                    <a:pt x="7620" y="1091179"/>
                    <a:pt x="21590" y="1098737"/>
                    <a:pt x="25400" y="1106231"/>
                  </a:cubicBezTo>
                  <a:cubicBezTo>
                    <a:pt x="20320" y="1109028"/>
                    <a:pt x="13970" y="1111910"/>
                    <a:pt x="15240" y="1168172"/>
                  </a:cubicBezTo>
                  <a:lnTo>
                    <a:pt x="19050" y="1155472"/>
                  </a:lnTo>
                  <a:cubicBezTo>
                    <a:pt x="13970" y="1205002"/>
                    <a:pt x="15240" y="1259612"/>
                    <a:pt x="19050" y="1311682"/>
                  </a:cubicBezTo>
                  <a:cubicBezTo>
                    <a:pt x="17780" y="1372642"/>
                    <a:pt x="17780" y="1434872"/>
                    <a:pt x="19050" y="1497102"/>
                  </a:cubicBezTo>
                  <a:cubicBezTo>
                    <a:pt x="19050" y="1498372"/>
                    <a:pt x="19050" y="1500912"/>
                    <a:pt x="17780" y="1502182"/>
                  </a:cubicBezTo>
                  <a:lnTo>
                    <a:pt x="16510" y="1489482"/>
                  </a:lnTo>
                  <a:cubicBezTo>
                    <a:pt x="12700" y="1513612"/>
                    <a:pt x="15240" y="1541552"/>
                    <a:pt x="19050" y="1569492"/>
                  </a:cubicBezTo>
                  <a:cubicBezTo>
                    <a:pt x="19050" y="1593622"/>
                    <a:pt x="20320" y="1616482"/>
                    <a:pt x="20320" y="1640612"/>
                  </a:cubicBezTo>
                  <a:lnTo>
                    <a:pt x="24130" y="1836192"/>
                  </a:lnTo>
                  <a:cubicBezTo>
                    <a:pt x="21590" y="1885722"/>
                    <a:pt x="34290" y="2008912"/>
                    <a:pt x="15240" y="2012722"/>
                  </a:cubicBezTo>
                  <a:cubicBezTo>
                    <a:pt x="15240" y="1969542"/>
                    <a:pt x="6350" y="2080032"/>
                    <a:pt x="1270" y="1983512"/>
                  </a:cubicBezTo>
                  <a:cubicBezTo>
                    <a:pt x="0" y="1994942"/>
                    <a:pt x="0" y="2022882"/>
                    <a:pt x="0" y="2052092"/>
                  </a:cubicBezTo>
                  <a:cubicBezTo>
                    <a:pt x="0" y="2060982"/>
                    <a:pt x="1270" y="2069872"/>
                    <a:pt x="1270" y="2077492"/>
                  </a:cubicBezTo>
                  <a:cubicBezTo>
                    <a:pt x="2540" y="2095272"/>
                    <a:pt x="5080" y="2107972"/>
                    <a:pt x="7620" y="2104162"/>
                  </a:cubicBezTo>
                  <a:cubicBezTo>
                    <a:pt x="17780" y="2114322"/>
                    <a:pt x="25400" y="2158772"/>
                    <a:pt x="33020" y="2097812"/>
                  </a:cubicBezTo>
                  <a:lnTo>
                    <a:pt x="60960" y="2097812"/>
                  </a:lnTo>
                  <a:cubicBezTo>
                    <a:pt x="91440" y="2097812"/>
                    <a:pt x="121920" y="2097812"/>
                    <a:pt x="152400" y="2099082"/>
                  </a:cubicBezTo>
                  <a:cubicBezTo>
                    <a:pt x="194310" y="2100352"/>
                    <a:pt x="234950" y="2101622"/>
                    <a:pt x="273050" y="2102892"/>
                  </a:cubicBezTo>
                  <a:cubicBezTo>
                    <a:pt x="991870" y="2129562"/>
                    <a:pt x="2410310" y="2113052"/>
                    <a:pt x="3915505" y="2096542"/>
                  </a:cubicBezTo>
                  <a:cubicBezTo>
                    <a:pt x="5191997" y="2105432"/>
                    <a:pt x="6468488" y="2085112"/>
                    <a:pt x="7710407" y="2097812"/>
                  </a:cubicBezTo>
                  <a:cubicBezTo>
                    <a:pt x="7024293" y="2100352"/>
                    <a:pt x="6346157" y="2105432"/>
                    <a:pt x="5638768" y="2109242"/>
                  </a:cubicBezTo>
                  <a:cubicBezTo>
                    <a:pt x="5654725" y="2107972"/>
                    <a:pt x="5662702" y="2106702"/>
                    <a:pt x="5678659" y="2105432"/>
                  </a:cubicBezTo>
                  <a:cubicBezTo>
                    <a:pt x="5625472" y="2107972"/>
                    <a:pt x="5566966" y="2111782"/>
                    <a:pt x="5505800" y="2110512"/>
                  </a:cubicBezTo>
                  <a:cubicBezTo>
                    <a:pt x="5489844" y="2109242"/>
                    <a:pt x="5521757" y="2107972"/>
                    <a:pt x="5543032" y="2106702"/>
                  </a:cubicBezTo>
                  <a:cubicBezTo>
                    <a:pt x="5309008" y="2096542"/>
                    <a:pt x="4859577" y="2113052"/>
                    <a:pt x="4713312" y="2105432"/>
                  </a:cubicBezTo>
                  <a:cubicBezTo>
                    <a:pt x="4646828" y="2106702"/>
                    <a:pt x="4617576" y="2110512"/>
                    <a:pt x="4654806" y="2114322"/>
                  </a:cubicBezTo>
                  <a:cubicBezTo>
                    <a:pt x="3793175" y="2116862"/>
                    <a:pt x="2870378" y="2119402"/>
                    <a:pt x="1990131" y="2127022"/>
                  </a:cubicBezTo>
                  <a:cubicBezTo>
                    <a:pt x="1947581" y="2125752"/>
                    <a:pt x="1939603" y="2123212"/>
                    <a:pt x="1952900" y="2119402"/>
                  </a:cubicBezTo>
                  <a:cubicBezTo>
                    <a:pt x="1202962" y="2135912"/>
                    <a:pt x="735330" y="2129562"/>
                    <a:pt x="368300" y="2127022"/>
                  </a:cubicBezTo>
                  <a:cubicBezTo>
                    <a:pt x="354330" y="2130832"/>
                    <a:pt x="405130" y="2132102"/>
                    <a:pt x="369570" y="2135912"/>
                  </a:cubicBezTo>
                  <a:cubicBezTo>
                    <a:pt x="487680" y="2140992"/>
                    <a:pt x="585470" y="2125752"/>
                    <a:pt x="692150" y="2133372"/>
                  </a:cubicBezTo>
                  <a:lnTo>
                    <a:pt x="678180" y="2137182"/>
                  </a:lnTo>
                  <a:cubicBezTo>
                    <a:pt x="755650" y="2139722"/>
                    <a:pt x="693420" y="2127022"/>
                    <a:pt x="774700" y="2132102"/>
                  </a:cubicBezTo>
                  <a:cubicBezTo>
                    <a:pt x="806450" y="2135912"/>
                    <a:pt x="767080" y="2137182"/>
                    <a:pt x="781050" y="2138452"/>
                  </a:cubicBezTo>
                  <a:cubicBezTo>
                    <a:pt x="946150" y="2137182"/>
                    <a:pt x="1218918" y="2140992"/>
                    <a:pt x="1546019" y="2130832"/>
                  </a:cubicBezTo>
                  <a:cubicBezTo>
                    <a:pt x="1625799" y="2139722"/>
                    <a:pt x="1918329" y="2130832"/>
                    <a:pt x="2045978" y="2139722"/>
                  </a:cubicBezTo>
                  <a:cubicBezTo>
                    <a:pt x="2136396" y="2135912"/>
                    <a:pt x="2224155" y="2137182"/>
                    <a:pt x="2258726" y="2130832"/>
                  </a:cubicBezTo>
                  <a:cubicBezTo>
                    <a:pt x="3471393" y="2135912"/>
                    <a:pt x="4710653" y="2127022"/>
                    <a:pt x="5952572" y="2127022"/>
                  </a:cubicBezTo>
                  <a:cubicBezTo>
                    <a:pt x="6534971" y="2109242"/>
                    <a:pt x="7229064" y="2130832"/>
                    <a:pt x="7920496" y="2124482"/>
                  </a:cubicBezTo>
                  <a:cubicBezTo>
                    <a:pt x="7925815" y="2124482"/>
                    <a:pt x="7923156" y="2125752"/>
                    <a:pt x="7920496" y="2125752"/>
                  </a:cubicBezTo>
                  <a:cubicBezTo>
                    <a:pt x="8146542" y="2121942"/>
                    <a:pt x="8473643" y="2119402"/>
                    <a:pt x="8742237" y="2121942"/>
                  </a:cubicBezTo>
                  <a:lnTo>
                    <a:pt x="8970942" y="2114322"/>
                  </a:lnTo>
                  <a:cubicBezTo>
                    <a:pt x="9484198" y="2119402"/>
                    <a:pt x="10002773" y="2121942"/>
                    <a:pt x="10257356" y="2121942"/>
                  </a:cubicBezTo>
                  <a:lnTo>
                    <a:pt x="10896166" y="2121942"/>
                  </a:lnTo>
                  <a:cubicBezTo>
                    <a:pt x="10892356" y="2123212"/>
                    <a:pt x="10880925" y="2124482"/>
                    <a:pt x="10856795" y="2125752"/>
                  </a:cubicBezTo>
                  <a:cubicBezTo>
                    <a:pt x="10875845" y="2127022"/>
                    <a:pt x="10948235" y="2127022"/>
                    <a:pt x="10983795" y="2123212"/>
                  </a:cubicBezTo>
                  <a:cubicBezTo>
                    <a:pt x="10988875" y="2123212"/>
                    <a:pt x="10993956" y="2121942"/>
                    <a:pt x="10997766" y="2121942"/>
                  </a:cubicBezTo>
                  <a:lnTo>
                    <a:pt x="11023166" y="2121942"/>
                  </a:lnTo>
                  <a:lnTo>
                    <a:pt x="11023166" y="2106702"/>
                  </a:lnTo>
                  <a:cubicBezTo>
                    <a:pt x="11030785" y="2102892"/>
                    <a:pt x="11016816" y="2104162"/>
                    <a:pt x="11023166" y="2096542"/>
                  </a:cubicBezTo>
                  <a:lnTo>
                    <a:pt x="11023166" y="1790472"/>
                  </a:lnTo>
                  <a:cubicBezTo>
                    <a:pt x="11028245" y="1809522"/>
                    <a:pt x="11020625" y="1873022"/>
                    <a:pt x="11029516" y="1864132"/>
                  </a:cubicBezTo>
                  <a:cubicBezTo>
                    <a:pt x="11033325" y="1819682"/>
                    <a:pt x="11026975" y="1800632"/>
                    <a:pt x="11023166" y="1790472"/>
                  </a:cubicBezTo>
                  <a:cubicBezTo>
                    <a:pt x="11023166" y="1608862"/>
                    <a:pt x="11024435" y="1425982"/>
                    <a:pt x="11024435" y="1244372"/>
                  </a:cubicBezTo>
                  <a:cubicBezTo>
                    <a:pt x="11025706" y="1128802"/>
                    <a:pt x="11025706" y="1112209"/>
                    <a:pt x="11026975" y="1110309"/>
                  </a:cubicBezTo>
                  <a:cubicBezTo>
                    <a:pt x="11033325" y="1183412"/>
                    <a:pt x="11028245" y="1471702"/>
                    <a:pt x="11026975" y="1754912"/>
                  </a:cubicBezTo>
                  <a:cubicBezTo>
                    <a:pt x="11030785" y="1768882"/>
                    <a:pt x="11032056" y="1718082"/>
                    <a:pt x="11035866" y="1753642"/>
                  </a:cubicBezTo>
                  <a:cubicBezTo>
                    <a:pt x="11040945" y="1635532"/>
                    <a:pt x="11025706" y="1537742"/>
                    <a:pt x="11033325" y="1431062"/>
                  </a:cubicBezTo>
                  <a:lnTo>
                    <a:pt x="11037135" y="1445032"/>
                  </a:lnTo>
                  <a:cubicBezTo>
                    <a:pt x="11039675" y="1367562"/>
                    <a:pt x="11026975" y="1429792"/>
                    <a:pt x="11032056" y="1348512"/>
                  </a:cubicBezTo>
                  <a:cubicBezTo>
                    <a:pt x="11037135" y="1319302"/>
                    <a:pt x="11038406" y="1359942"/>
                    <a:pt x="11039675" y="1344702"/>
                  </a:cubicBezTo>
                  <a:close/>
                  <a:moveTo>
                    <a:pt x="10567235" y="2095272"/>
                  </a:moveTo>
                  <a:lnTo>
                    <a:pt x="10595175" y="2095272"/>
                  </a:lnTo>
                  <a:cubicBezTo>
                    <a:pt x="10588825" y="2094002"/>
                    <a:pt x="10579935" y="2094002"/>
                    <a:pt x="10567235" y="2095272"/>
                  </a:cubicBezTo>
                  <a:close/>
                </a:path>
              </a:pathLst>
            </a:custGeom>
            <a:solidFill>
              <a:srgbClr val="28568D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986028" y="5209214"/>
            <a:ext cx="7273272" cy="2099858"/>
            <a:chOff x="0" y="0"/>
            <a:chExt cx="11046025" cy="318908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" y="-10160"/>
              <a:ext cx="11042216" cy="3213216"/>
            </a:xfrm>
            <a:custGeom>
              <a:avLst/>
              <a:gdLst/>
              <a:ahLst/>
              <a:cxnLst/>
              <a:rect r="r" b="b" t="t" l="l"/>
              <a:pathLst>
                <a:path h="3213216" w="11042216">
                  <a:moveTo>
                    <a:pt x="11039675" y="2399146"/>
                  </a:moveTo>
                  <a:cubicBezTo>
                    <a:pt x="11038406" y="2234046"/>
                    <a:pt x="11042216" y="2140241"/>
                    <a:pt x="11032056" y="2099244"/>
                  </a:cubicBezTo>
                  <a:cubicBezTo>
                    <a:pt x="11040946" y="2089244"/>
                    <a:pt x="11032056" y="2052579"/>
                    <a:pt x="11040946" y="2036580"/>
                  </a:cubicBezTo>
                  <a:cubicBezTo>
                    <a:pt x="11037135" y="2025247"/>
                    <a:pt x="11038406" y="2013915"/>
                    <a:pt x="11032056" y="2009915"/>
                  </a:cubicBezTo>
                  <a:lnTo>
                    <a:pt x="11032056" y="1998916"/>
                  </a:lnTo>
                  <a:cubicBezTo>
                    <a:pt x="11034596" y="1880255"/>
                    <a:pt x="11035866" y="1765595"/>
                    <a:pt x="11029516" y="1646601"/>
                  </a:cubicBezTo>
                  <a:cubicBezTo>
                    <a:pt x="11029516" y="1613270"/>
                    <a:pt x="11028246" y="1580272"/>
                    <a:pt x="11028246" y="1546940"/>
                  </a:cubicBezTo>
                  <a:cubicBezTo>
                    <a:pt x="11025706" y="1538274"/>
                    <a:pt x="11024435" y="1529274"/>
                    <a:pt x="11023166" y="1519942"/>
                  </a:cubicBezTo>
                  <a:cubicBezTo>
                    <a:pt x="11021896" y="1478610"/>
                    <a:pt x="11024435" y="1438946"/>
                    <a:pt x="11024435" y="1399615"/>
                  </a:cubicBezTo>
                  <a:cubicBezTo>
                    <a:pt x="11026975" y="1366950"/>
                    <a:pt x="11028246" y="1333285"/>
                    <a:pt x="11025706" y="1299953"/>
                  </a:cubicBezTo>
                  <a:cubicBezTo>
                    <a:pt x="11025706" y="1299287"/>
                    <a:pt x="11026975" y="1299620"/>
                    <a:pt x="11026975" y="1299953"/>
                  </a:cubicBezTo>
                  <a:cubicBezTo>
                    <a:pt x="11023166" y="1271622"/>
                    <a:pt x="11020625" y="1230624"/>
                    <a:pt x="11023166" y="1196959"/>
                  </a:cubicBezTo>
                  <a:lnTo>
                    <a:pt x="11018085" y="1177627"/>
                  </a:lnTo>
                  <a:lnTo>
                    <a:pt x="11018085" y="1123296"/>
                  </a:lnTo>
                  <a:cubicBezTo>
                    <a:pt x="11020625" y="1073632"/>
                    <a:pt x="11023166" y="974090"/>
                    <a:pt x="11023166" y="783590"/>
                  </a:cubicBezTo>
                  <a:cubicBezTo>
                    <a:pt x="11023166" y="548640"/>
                    <a:pt x="11023166" y="311150"/>
                    <a:pt x="11024435" y="74930"/>
                  </a:cubicBezTo>
                  <a:lnTo>
                    <a:pt x="11024435" y="17780"/>
                  </a:lnTo>
                  <a:lnTo>
                    <a:pt x="10983796" y="17780"/>
                  </a:lnTo>
                  <a:lnTo>
                    <a:pt x="10983796" y="52070"/>
                  </a:lnTo>
                  <a:lnTo>
                    <a:pt x="10990146" y="52070"/>
                  </a:lnTo>
                  <a:lnTo>
                    <a:pt x="10990146" y="74930"/>
                  </a:lnTo>
                  <a:cubicBezTo>
                    <a:pt x="10990146" y="100330"/>
                    <a:pt x="10991416" y="127000"/>
                    <a:pt x="10991416" y="153670"/>
                  </a:cubicBezTo>
                  <a:cubicBezTo>
                    <a:pt x="10991416" y="191770"/>
                    <a:pt x="10991416" y="231140"/>
                    <a:pt x="10992685" y="270510"/>
                  </a:cubicBezTo>
                  <a:lnTo>
                    <a:pt x="10992685" y="508000"/>
                  </a:lnTo>
                  <a:cubicBezTo>
                    <a:pt x="10992685" y="661670"/>
                    <a:pt x="10993956" y="815340"/>
                    <a:pt x="10999035" y="965200"/>
                  </a:cubicBezTo>
                  <a:lnTo>
                    <a:pt x="10993956" y="955040"/>
                  </a:lnTo>
                  <a:cubicBezTo>
                    <a:pt x="10996496" y="993140"/>
                    <a:pt x="10996496" y="1033780"/>
                    <a:pt x="10997766" y="1050300"/>
                  </a:cubicBezTo>
                  <a:cubicBezTo>
                    <a:pt x="10997766" y="1056300"/>
                    <a:pt x="10999035" y="1062300"/>
                    <a:pt x="10999035" y="1068633"/>
                  </a:cubicBezTo>
                  <a:cubicBezTo>
                    <a:pt x="11000306" y="1106631"/>
                    <a:pt x="10995225" y="1146295"/>
                    <a:pt x="10999035" y="1184293"/>
                  </a:cubicBezTo>
                  <a:lnTo>
                    <a:pt x="10996496" y="1180627"/>
                  </a:lnTo>
                  <a:cubicBezTo>
                    <a:pt x="10995225" y="1234290"/>
                    <a:pt x="10996496" y="1286288"/>
                    <a:pt x="10997766" y="1337618"/>
                  </a:cubicBezTo>
                  <a:cubicBezTo>
                    <a:pt x="10997766" y="1361950"/>
                    <a:pt x="10996496" y="1386282"/>
                    <a:pt x="10997766" y="1410614"/>
                  </a:cubicBezTo>
                  <a:cubicBezTo>
                    <a:pt x="10996496" y="1464278"/>
                    <a:pt x="11000306" y="1500276"/>
                    <a:pt x="11000306" y="1554273"/>
                  </a:cubicBezTo>
                  <a:lnTo>
                    <a:pt x="10995225" y="1555606"/>
                  </a:lnTo>
                  <a:cubicBezTo>
                    <a:pt x="11013006" y="1646268"/>
                    <a:pt x="10979985" y="1745929"/>
                    <a:pt x="10999035" y="1840258"/>
                  </a:cubicBezTo>
                  <a:lnTo>
                    <a:pt x="10992685" y="1833591"/>
                  </a:lnTo>
                  <a:cubicBezTo>
                    <a:pt x="11002846" y="1848257"/>
                    <a:pt x="10988875" y="1890588"/>
                    <a:pt x="11005385" y="1885255"/>
                  </a:cubicBezTo>
                  <a:lnTo>
                    <a:pt x="11000306" y="1901921"/>
                  </a:lnTo>
                  <a:cubicBezTo>
                    <a:pt x="11021896" y="1965917"/>
                    <a:pt x="10990146" y="2018581"/>
                    <a:pt x="11004116" y="2097244"/>
                  </a:cubicBezTo>
                  <a:lnTo>
                    <a:pt x="11000306" y="2092244"/>
                  </a:lnTo>
                  <a:cubicBezTo>
                    <a:pt x="11002846" y="2113243"/>
                    <a:pt x="11005385" y="2137575"/>
                    <a:pt x="11001575" y="2152907"/>
                  </a:cubicBezTo>
                  <a:cubicBezTo>
                    <a:pt x="11001575" y="2150574"/>
                    <a:pt x="11000306" y="2151574"/>
                    <a:pt x="10999035" y="2146574"/>
                  </a:cubicBezTo>
                  <a:cubicBezTo>
                    <a:pt x="10983796" y="2334376"/>
                    <a:pt x="11000306" y="2612506"/>
                    <a:pt x="11000306" y="2876666"/>
                  </a:cubicBezTo>
                  <a:lnTo>
                    <a:pt x="10992685" y="2846186"/>
                  </a:lnTo>
                  <a:cubicBezTo>
                    <a:pt x="10995225" y="2884286"/>
                    <a:pt x="10996496" y="2933816"/>
                    <a:pt x="10996496" y="2987156"/>
                  </a:cubicBezTo>
                  <a:lnTo>
                    <a:pt x="10996496" y="3148446"/>
                  </a:lnTo>
                  <a:cubicBezTo>
                    <a:pt x="10992685" y="3148446"/>
                    <a:pt x="10990146" y="3147176"/>
                    <a:pt x="10985066" y="3147176"/>
                  </a:cubicBezTo>
                  <a:lnTo>
                    <a:pt x="10982525" y="3148446"/>
                  </a:lnTo>
                  <a:lnTo>
                    <a:pt x="10971096" y="3153526"/>
                  </a:lnTo>
                  <a:lnTo>
                    <a:pt x="10963475" y="3153526"/>
                  </a:lnTo>
                  <a:cubicBezTo>
                    <a:pt x="10943156" y="3148446"/>
                    <a:pt x="10946966" y="3150986"/>
                    <a:pt x="10938075" y="3145906"/>
                  </a:cubicBezTo>
                  <a:cubicBezTo>
                    <a:pt x="10833935" y="3144636"/>
                    <a:pt x="10819966" y="3134476"/>
                    <a:pt x="10746306" y="3129396"/>
                  </a:cubicBezTo>
                  <a:cubicBezTo>
                    <a:pt x="10746306" y="3129396"/>
                    <a:pt x="10747575" y="3129396"/>
                    <a:pt x="10746306" y="3130666"/>
                  </a:cubicBezTo>
                  <a:cubicBezTo>
                    <a:pt x="10695506" y="3139556"/>
                    <a:pt x="10625656" y="3134476"/>
                    <a:pt x="10585016" y="3133206"/>
                  </a:cubicBezTo>
                  <a:lnTo>
                    <a:pt x="10568506" y="3129396"/>
                  </a:lnTo>
                  <a:cubicBezTo>
                    <a:pt x="10544375" y="3120506"/>
                    <a:pt x="10450396" y="3145906"/>
                    <a:pt x="10482146" y="3131936"/>
                  </a:cubicBezTo>
                  <a:cubicBezTo>
                    <a:pt x="10271325" y="3135746"/>
                    <a:pt x="10030025" y="3135746"/>
                    <a:pt x="9553341" y="3135746"/>
                  </a:cubicBezTo>
                  <a:cubicBezTo>
                    <a:pt x="9484198" y="3142096"/>
                    <a:pt x="9175712" y="3135746"/>
                    <a:pt x="9284746" y="3145906"/>
                  </a:cubicBezTo>
                  <a:cubicBezTo>
                    <a:pt x="9162416" y="3133206"/>
                    <a:pt x="8795425" y="3130666"/>
                    <a:pt x="8659797" y="3130666"/>
                  </a:cubicBezTo>
                  <a:cubicBezTo>
                    <a:pt x="8665117" y="3129396"/>
                    <a:pt x="8670435" y="3128126"/>
                    <a:pt x="8691710" y="3128126"/>
                  </a:cubicBezTo>
                  <a:cubicBezTo>
                    <a:pt x="8428433" y="3111616"/>
                    <a:pt x="8377906" y="3143366"/>
                    <a:pt x="8130586" y="3123046"/>
                  </a:cubicBezTo>
                  <a:cubicBezTo>
                    <a:pt x="8090695" y="3137016"/>
                    <a:pt x="7681154" y="3119236"/>
                    <a:pt x="7540208" y="3134476"/>
                  </a:cubicBezTo>
                  <a:cubicBezTo>
                    <a:pt x="7510955" y="3131936"/>
                    <a:pt x="7500318" y="3128126"/>
                    <a:pt x="7510955" y="3126856"/>
                  </a:cubicBezTo>
                  <a:cubicBezTo>
                    <a:pt x="7064184" y="3124316"/>
                    <a:pt x="6572202" y="3123046"/>
                    <a:pt x="6197233" y="3120506"/>
                  </a:cubicBezTo>
                  <a:cubicBezTo>
                    <a:pt x="5875451" y="3133206"/>
                    <a:pt x="5418042" y="3115426"/>
                    <a:pt x="5138809" y="3131936"/>
                  </a:cubicBezTo>
                  <a:cubicBezTo>
                    <a:pt x="4910105" y="3128126"/>
                    <a:pt x="4537795" y="3121776"/>
                    <a:pt x="4218672" y="3128126"/>
                  </a:cubicBezTo>
                  <a:lnTo>
                    <a:pt x="4250584" y="3125586"/>
                  </a:lnTo>
                  <a:cubicBezTo>
                    <a:pt x="3888912" y="3126856"/>
                    <a:pt x="3436821" y="3126856"/>
                    <a:pt x="3189501" y="3138286"/>
                  </a:cubicBezTo>
                  <a:cubicBezTo>
                    <a:pt x="3083127" y="3121776"/>
                    <a:pt x="2926225" y="3125586"/>
                    <a:pt x="2769323" y="3120506"/>
                  </a:cubicBezTo>
                  <a:cubicBezTo>
                    <a:pt x="2527321" y="3128126"/>
                    <a:pt x="2040659" y="3125586"/>
                    <a:pt x="1671008" y="3133206"/>
                  </a:cubicBezTo>
                  <a:cubicBezTo>
                    <a:pt x="1615162" y="3125586"/>
                    <a:pt x="1367842" y="3137016"/>
                    <a:pt x="1349226" y="3125586"/>
                  </a:cubicBezTo>
                  <a:cubicBezTo>
                    <a:pt x="1004570" y="3133206"/>
                    <a:pt x="814070" y="3137016"/>
                    <a:pt x="617220" y="3138286"/>
                  </a:cubicBezTo>
                  <a:lnTo>
                    <a:pt x="318770" y="3138286"/>
                  </a:lnTo>
                  <a:lnTo>
                    <a:pt x="168910" y="3137016"/>
                  </a:lnTo>
                  <a:lnTo>
                    <a:pt x="93980" y="3135746"/>
                  </a:lnTo>
                  <a:lnTo>
                    <a:pt x="58420" y="3135746"/>
                  </a:lnTo>
                  <a:lnTo>
                    <a:pt x="45720" y="3134476"/>
                  </a:lnTo>
                  <a:lnTo>
                    <a:pt x="48260" y="3134476"/>
                  </a:lnTo>
                  <a:cubicBezTo>
                    <a:pt x="52070" y="2992236"/>
                    <a:pt x="55880" y="2852536"/>
                    <a:pt x="58420" y="2717916"/>
                  </a:cubicBezTo>
                  <a:cubicBezTo>
                    <a:pt x="55880" y="2693786"/>
                    <a:pt x="53340" y="2669656"/>
                    <a:pt x="49530" y="2644256"/>
                  </a:cubicBezTo>
                  <a:cubicBezTo>
                    <a:pt x="46990" y="2479156"/>
                    <a:pt x="45720" y="2296276"/>
                    <a:pt x="45720" y="2153907"/>
                  </a:cubicBezTo>
                  <a:cubicBezTo>
                    <a:pt x="46990" y="2142908"/>
                    <a:pt x="48260" y="2131575"/>
                    <a:pt x="45720" y="2119909"/>
                  </a:cubicBezTo>
                  <a:lnTo>
                    <a:pt x="45720" y="2112576"/>
                  </a:lnTo>
                  <a:lnTo>
                    <a:pt x="48260" y="2110910"/>
                  </a:lnTo>
                  <a:lnTo>
                    <a:pt x="49530" y="2092911"/>
                  </a:lnTo>
                  <a:cubicBezTo>
                    <a:pt x="50800" y="2093244"/>
                    <a:pt x="53340" y="2093244"/>
                    <a:pt x="54610" y="2094577"/>
                  </a:cubicBezTo>
                  <a:lnTo>
                    <a:pt x="54610" y="2098244"/>
                  </a:lnTo>
                  <a:lnTo>
                    <a:pt x="54610" y="2094910"/>
                  </a:lnTo>
                  <a:cubicBezTo>
                    <a:pt x="55880" y="2095910"/>
                    <a:pt x="57150" y="2097244"/>
                    <a:pt x="57150" y="2099244"/>
                  </a:cubicBezTo>
                  <a:lnTo>
                    <a:pt x="57150" y="2005249"/>
                  </a:lnTo>
                  <a:cubicBezTo>
                    <a:pt x="58420" y="2005915"/>
                    <a:pt x="59690" y="2006582"/>
                    <a:pt x="58420" y="2008915"/>
                  </a:cubicBezTo>
                  <a:cubicBezTo>
                    <a:pt x="69850" y="1984916"/>
                    <a:pt x="57150" y="1974917"/>
                    <a:pt x="57150" y="1959584"/>
                  </a:cubicBezTo>
                  <a:lnTo>
                    <a:pt x="57150" y="1956585"/>
                  </a:lnTo>
                  <a:cubicBezTo>
                    <a:pt x="57150" y="1951252"/>
                    <a:pt x="59690" y="1945585"/>
                    <a:pt x="63500" y="1938252"/>
                  </a:cubicBezTo>
                  <a:cubicBezTo>
                    <a:pt x="50800" y="1933919"/>
                    <a:pt x="64770" y="1889255"/>
                    <a:pt x="54610" y="1868589"/>
                  </a:cubicBezTo>
                  <a:lnTo>
                    <a:pt x="54610" y="1861257"/>
                  </a:lnTo>
                  <a:cubicBezTo>
                    <a:pt x="57150" y="1859923"/>
                    <a:pt x="58420" y="1859257"/>
                    <a:pt x="59690" y="1860257"/>
                  </a:cubicBezTo>
                  <a:cubicBezTo>
                    <a:pt x="62230" y="1804260"/>
                    <a:pt x="63500" y="1742263"/>
                    <a:pt x="66040" y="1694599"/>
                  </a:cubicBezTo>
                  <a:cubicBezTo>
                    <a:pt x="53340" y="1653934"/>
                    <a:pt x="71120" y="1596271"/>
                    <a:pt x="54610" y="1561606"/>
                  </a:cubicBezTo>
                  <a:cubicBezTo>
                    <a:pt x="58420" y="1532608"/>
                    <a:pt x="64770" y="1485943"/>
                    <a:pt x="58420" y="1445612"/>
                  </a:cubicBezTo>
                  <a:lnTo>
                    <a:pt x="60960" y="1449612"/>
                  </a:lnTo>
                  <a:cubicBezTo>
                    <a:pt x="59690" y="1403948"/>
                    <a:pt x="59690" y="1347284"/>
                    <a:pt x="48260" y="1315953"/>
                  </a:cubicBezTo>
                  <a:cubicBezTo>
                    <a:pt x="64770" y="1302620"/>
                    <a:pt x="60960" y="1282954"/>
                    <a:pt x="66040" y="1263289"/>
                  </a:cubicBezTo>
                  <a:cubicBezTo>
                    <a:pt x="58420" y="1232957"/>
                    <a:pt x="60960" y="1171627"/>
                    <a:pt x="53340" y="1125296"/>
                  </a:cubicBezTo>
                  <a:cubicBezTo>
                    <a:pt x="60960" y="1118297"/>
                    <a:pt x="50800" y="1086965"/>
                    <a:pt x="60960" y="1084632"/>
                  </a:cubicBezTo>
                  <a:cubicBezTo>
                    <a:pt x="53340" y="1028700"/>
                    <a:pt x="49530" y="836930"/>
                    <a:pt x="48260" y="638810"/>
                  </a:cubicBezTo>
                  <a:lnTo>
                    <a:pt x="48260" y="339090"/>
                  </a:lnTo>
                  <a:lnTo>
                    <a:pt x="49530" y="189230"/>
                  </a:lnTo>
                  <a:lnTo>
                    <a:pt x="50800" y="114300"/>
                  </a:lnTo>
                  <a:lnTo>
                    <a:pt x="50800" y="78740"/>
                  </a:lnTo>
                  <a:lnTo>
                    <a:pt x="52070" y="66040"/>
                  </a:lnTo>
                  <a:lnTo>
                    <a:pt x="64770" y="66040"/>
                  </a:lnTo>
                  <a:cubicBezTo>
                    <a:pt x="210820" y="69850"/>
                    <a:pt x="354330" y="73660"/>
                    <a:pt x="492760" y="77470"/>
                  </a:cubicBezTo>
                  <a:cubicBezTo>
                    <a:pt x="558800" y="71120"/>
                    <a:pt x="633730" y="58420"/>
                    <a:pt x="701040" y="50800"/>
                  </a:cubicBezTo>
                  <a:cubicBezTo>
                    <a:pt x="707390" y="52070"/>
                    <a:pt x="707390" y="53340"/>
                    <a:pt x="692150" y="53340"/>
                  </a:cubicBezTo>
                  <a:cubicBezTo>
                    <a:pt x="788670" y="50800"/>
                    <a:pt x="877570" y="62230"/>
                    <a:pt x="974090" y="59690"/>
                  </a:cubicBezTo>
                  <a:cubicBezTo>
                    <a:pt x="972820" y="60960"/>
                    <a:pt x="972820" y="60960"/>
                    <a:pt x="957580" y="63500"/>
                  </a:cubicBezTo>
                  <a:cubicBezTo>
                    <a:pt x="1069994" y="58420"/>
                    <a:pt x="1269445" y="72390"/>
                    <a:pt x="1492831" y="63500"/>
                  </a:cubicBezTo>
                  <a:lnTo>
                    <a:pt x="1506128" y="66040"/>
                  </a:lnTo>
                  <a:lnTo>
                    <a:pt x="1647074" y="62230"/>
                  </a:lnTo>
                  <a:cubicBezTo>
                    <a:pt x="1644415" y="64770"/>
                    <a:pt x="1639096" y="69850"/>
                    <a:pt x="1596546" y="69850"/>
                  </a:cubicBezTo>
                  <a:cubicBezTo>
                    <a:pt x="3314491" y="73660"/>
                    <a:pt x="5085622" y="55880"/>
                    <a:pt x="6848775" y="58420"/>
                  </a:cubicBezTo>
                  <a:lnTo>
                    <a:pt x="6782292" y="62230"/>
                  </a:lnTo>
                  <a:lnTo>
                    <a:pt x="7125348" y="55880"/>
                  </a:lnTo>
                  <a:cubicBezTo>
                    <a:pt x="7122690" y="57150"/>
                    <a:pt x="7106733" y="58420"/>
                    <a:pt x="7090777" y="59690"/>
                  </a:cubicBezTo>
                  <a:cubicBezTo>
                    <a:pt x="7529571" y="66040"/>
                    <a:pt x="7984321" y="55880"/>
                    <a:pt x="8409818" y="57150"/>
                  </a:cubicBezTo>
                  <a:cubicBezTo>
                    <a:pt x="8407159" y="58420"/>
                    <a:pt x="8343334" y="62230"/>
                    <a:pt x="8401840" y="64770"/>
                  </a:cubicBezTo>
                  <a:cubicBezTo>
                    <a:pt x="8718303" y="54610"/>
                    <a:pt x="8909777" y="77470"/>
                    <a:pt x="9066679" y="57150"/>
                  </a:cubicBezTo>
                  <a:cubicBezTo>
                    <a:pt x="9082635" y="58420"/>
                    <a:pt x="9090613" y="62230"/>
                    <a:pt x="9058701" y="64770"/>
                  </a:cubicBezTo>
                  <a:cubicBezTo>
                    <a:pt x="9938948" y="58420"/>
                    <a:pt x="10409756" y="58420"/>
                    <a:pt x="10832666" y="62230"/>
                  </a:cubicBezTo>
                  <a:cubicBezTo>
                    <a:pt x="10880925" y="59690"/>
                    <a:pt x="10931725" y="58420"/>
                    <a:pt x="10982525" y="55880"/>
                  </a:cubicBezTo>
                  <a:lnTo>
                    <a:pt x="10982525" y="20320"/>
                  </a:lnTo>
                  <a:cubicBezTo>
                    <a:pt x="10704396" y="19050"/>
                    <a:pt x="10424996" y="19050"/>
                    <a:pt x="10145596" y="17780"/>
                  </a:cubicBezTo>
                  <a:cubicBezTo>
                    <a:pt x="8423115" y="12700"/>
                    <a:pt x="6790270" y="0"/>
                    <a:pt x="4973929" y="24130"/>
                  </a:cubicBezTo>
                  <a:cubicBezTo>
                    <a:pt x="4976589" y="22860"/>
                    <a:pt x="4960633" y="21590"/>
                    <a:pt x="5008501" y="20320"/>
                  </a:cubicBezTo>
                  <a:cubicBezTo>
                    <a:pt x="4484608" y="24130"/>
                    <a:pt x="4008583" y="17780"/>
                    <a:pt x="3513943" y="21590"/>
                  </a:cubicBezTo>
                  <a:lnTo>
                    <a:pt x="3516602" y="20320"/>
                  </a:lnTo>
                  <a:cubicBezTo>
                    <a:pt x="2298617" y="34290"/>
                    <a:pt x="1002030" y="17780"/>
                    <a:pt x="438150" y="33020"/>
                  </a:cubicBezTo>
                  <a:lnTo>
                    <a:pt x="19050" y="33020"/>
                  </a:lnTo>
                  <a:lnTo>
                    <a:pt x="19050" y="78740"/>
                  </a:lnTo>
                  <a:cubicBezTo>
                    <a:pt x="19050" y="213360"/>
                    <a:pt x="20320" y="350520"/>
                    <a:pt x="20320" y="488950"/>
                  </a:cubicBezTo>
                  <a:cubicBezTo>
                    <a:pt x="7620" y="951230"/>
                    <a:pt x="11430" y="1137629"/>
                    <a:pt x="20320" y="1258289"/>
                  </a:cubicBezTo>
                  <a:cubicBezTo>
                    <a:pt x="26670" y="1407281"/>
                    <a:pt x="8890" y="1551607"/>
                    <a:pt x="13970" y="1700265"/>
                  </a:cubicBezTo>
                  <a:cubicBezTo>
                    <a:pt x="7620" y="1813926"/>
                    <a:pt x="21590" y="1931919"/>
                    <a:pt x="25400" y="2048913"/>
                  </a:cubicBezTo>
                  <a:cubicBezTo>
                    <a:pt x="20320" y="2092577"/>
                    <a:pt x="13970" y="2137575"/>
                    <a:pt x="15240" y="2222616"/>
                  </a:cubicBezTo>
                  <a:lnTo>
                    <a:pt x="19050" y="2209916"/>
                  </a:lnTo>
                  <a:cubicBezTo>
                    <a:pt x="13970" y="2259446"/>
                    <a:pt x="15240" y="2314056"/>
                    <a:pt x="19050" y="2366126"/>
                  </a:cubicBezTo>
                  <a:cubicBezTo>
                    <a:pt x="17780" y="2427086"/>
                    <a:pt x="17780" y="2489316"/>
                    <a:pt x="19050" y="2551546"/>
                  </a:cubicBezTo>
                  <a:cubicBezTo>
                    <a:pt x="19050" y="2552816"/>
                    <a:pt x="19050" y="2555356"/>
                    <a:pt x="17780" y="2556626"/>
                  </a:cubicBezTo>
                  <a:lnTo>
                    <a:pt x="16510" y="2543926"/>
                  </a:lnTo>
                  <a:cubicBezTo>
                    <a:pt x="12700" y="2568056"/>
                    <a:pt x="15240" y="2595996"/>
                    <a:pt x="19050" y="2623936"/>
                  </a:cubicBezTo>
                  <a:cubicBezTo>
                    <a:pt x="19050" y="2648066"/>
                    <a:pt x="20320" y="2670926"/>
                    <a:pt x="20320" y="2695056"/>
                  </a:cubicBezTo>
                  <a:lnTo>
                    <a:pt x="24130" y="2890636"/>
                  </a:lnTo>
                  <a:cubicBezTo>
                    <a:pt x="21590" y="2940166"/>
                    <a:pt x="34290" y="3063356"/>
                    <a:pt x="15240" y="3067166"/>
                  </a:cubicBezTo>
                  <a:cubicBezTo>
                    <a:pt x="15240" y="3023986"/>
                    <a:pt x="6350" y="3134476"/>
                    <a:pt x="1270" y="3037956"/>
                  </a:cubicBezTo>
                  <a:cubicBezTo>
                    <a:pt x="0" y="3049386"/>
                    <a:pt x="0" y="3077326"/>
                    <a:pt x="0" y="3106536"/>
                  </a:cubicBezTo>
                  <a:cubicBezTo>
                    <a:pt x="0" y="3115426"/>
                    <a:pt x="1270" y="3124316"/>
                    <a:pt x="1270" y="3131936"/>
                  </a:cubicBezTo>
                  <a:cubicBezTo>
                    <a:pt x="2540" y="3149716"/>
                    <a:pt x="5080" y="3162416"/>
                    <a:pt x="7620" y="3158606"/>
                  </a:cubicBezTo>
                  <a:cubicBezTo>
                    <a:pt x="17780" y="3168766"/>
                    <a:pt x="25400" y="3213216"/>
                    <a:pt x="33020" y="3152256"/>
                  </a:cubicBezTo>
                  <a:lnTo>
                    <a:pt x="60960" y="3152256"/>
                  </a:lnTo>
                  <a:cubicBezTo>
                    <a:pt x="91440" y="3152256"/>
                    <a:pt x="121920" y="3152256"/>
                    <a:pt x="152400" y="3153526"/>
                  </a:cubicBezTo>
                  <a:cubicBezTo>
                    <a:pt x="194310" y="3154796"/>
                    <a:pt x="234950" y="3156066"/>
                    <a:pt x="273050" y="3157336"/>
                  </a:cubicBezTo>
                  <a:cubicBezTo>
                    <a:pt x="991870" y="3184006"/>
                    <a:pt x="2410310" y="3167496"/>
                    <a:pt x="3915505" y="3150986"/>
                  </a:cubicBezTo>
                  <a:cubicBezTo>
                    <a:pt x="5191997" y="3159876"/>
                    <a:pt x="6468488" y="3139556"/>
                    <a:pt x="7710407" y="3152256"/>
                  </a:cubicBezTo>
                  <a:cubicBezTo>
                    <a:pt x="7024293" y="3154796"/>
                    <a:pt x="6346157" y="3159876"/>
                    <a:pt x="5638768" y="3163686"/>
                  </a:cubicBezTo>
                  <a:cubicBezTo>
                    <a:pt x="5654725" y="3162416"/>
                    <a:pt x="5662702" y="3161146"/>
                    <a:pt x="5678659" y="3159876"/>
                  </a:cubicBezTo>
                  <a:cubicBezTo>
                    <a:pt x="5625472" y="3162416"/>
                    <a:pt x="5566966" y="3166226"/>
                    <a:pt x="5505800" y="3164956"/>
                  </a:cubicBezTo>
                  <a:cubicBezTo>
                    <a:pt x="5489844" y="3163686"/>
                    <a:pt x="5521757" y="3162416"/>
                    <a:pt x="5543032" y="3161146"/>
                  </a:cubicBezTo>
                  <a:cubicBezTo>
                    <a:pt x="5309008" y="3150986"/>
                    <a:pt x="4859577" y="3167496"/>
                    <a:pt x="4713312" y="3159876"/>
                  </a:cubicBezTo>
                  <a:cubicBezTo>
                    <a:pt x="4646828" y="3161146"/>
                    <a:pt x="4617576" y="3164956"/>
                    <a:pt x="4654806" y="3168766"/>
                  </a:cubicBezTo>
                  <a:cubicBezTo>
                    <a:pt x="3793175" y="3171306"/>
                    <a:pt x="2870378" y="3173846"/>
                    <a:pt x="1990131" y="3181466"/>
                  </a:cubicBezTo>
                  <a:cubicBezTo>
                    <a:pt x="1947581" y="3180196"/>
                    <a:pt x="1939603" y="3177656"/>
                    <a:pt x="1952900" y="3173846"/>
                  </a:cubicBezTo>
                  <a:cubicBezTo>
                    <a:pt x="1202962" y="3190356"/>
                    <a:pt x="735330" y="3184006"/>
                    <a:pt x="368300" y="3181466"/>
                  </a:cubicBezTo>
                  <a:cubicBezTo>
                    <a:pt x="354330" y="3185276"/>
                    <a:pt x="405130" y="3186546"/>
                    <a:pt x="369570" y="3190356"/>
                  </a:cubicBezTo>
                  <a:cubicBezTo>
                    <a:pt x="487680" y="3195436"/>
                    <a:pt x="585470" y="3180196"/>
                    <a:pt x="692150" y="3187816"/>
                  </a:cubicBezTo>
                  <a:lnTo>
                    <a:pt x="678180" y="3191626"/>
                  </a:lnTo>
                  <a:cubicBezTo>
                    <a:pt x="755650" y="3194166"/>
                    <a:pt x="693420" y="3181466"/>
                    <a:pt x="774700" y="3186546"/>
                  </a:cubicBezTo>
                  <a:cubicBezTo>
                    <a:pt x="806450" y="3190356"/>
                    <a:pt x="767080" y="3191626"/>
                    <a:pt x="781050" y="3192896"/>
                  </a:cubicBezTo>
                  <a:cubicBezTo>
                    <a:pt x="946150" y="3191626"/>
                    <a:pt x="1218918" y="3195436"/>
                    <a:pt x="1546019" y="3185276"/>
                  </a:cubicBezTo>
                  <a:cubicBezTo>
                    <a:pt x="1625799" y="3194166"/>
                    <a:pt x="1918329" y="3185276"/>
                    <a:pt x="2045978" y="3194166"/>
                  </a:cubicBezTo>
                  <a:cubicBezTo>
                    <a:pt x="2136396" y="3190356"/>
                    <a:pt x="2224155" y="3191626"/>
                    <a:pt x="2258726" y="3185276"/>
                  </a:cubicBezTo>
                  <a:cubicBezTo>
                    <a:pt x="3471393" y="3190356"/>
                    <a:pt x="4710653" y="3181466"/>
                    <a:pt x="5952572" y="3181466"/>
                  </a:cubicBezTo>
                  <a:cubicBezTo>
                    <a:pt x="6534971" y="3163686"/>
                    <a:pt x="7229064" y="3185276"/>
                    <a:pt x="7920496" y="3178926"/>
                  </a:cubicBezTo>
                  <a:cubicBezTo>
                    <a:pt x="7925815" y="3178926"/>
                    <a:pt x="7923156" y="3180196"/>
                    <a:pt x="7920496" y="3180196"/>
                  </a:cubicBezTo>
                  <a:cubicBezTo>
                    <a:pt x="8146542" y="3176386"/>
                    <a:pt x="8473643" y="3173846"/>
                    <a:pt x="8742237" y="3176386"/>
                  </a:cubicBezTo>
                  <a:lnTo>
                    <a:pt x="8970942" y="3168766"/>
                  </a:lnTo>
                  <a:cubicBezTo>
                    <a:pt x="9484198" y="3173846"/>
                    <a:pt x="10002773" y="3176386"/>
                    <a:pt x="10257356" y="3176386"/>
                  </a:cubicBezTo>
                  <a:lnTo>
                    <a:pt x="10896166" y="3176386"/>
                  </a:lnTo>
                  <a:cubicBezTo>
                    <a:pt x="10892356" y="3177656"/>
                    <a:pt x="10880925" y="3178926"/>
                    <a:pt x="10856795" y="3180196"/>
                  </a:cubicBezTo>
                  <a:cubicBezTo>
                    <a:pt x="10875845" y="3181466"/>
                    <a:pt x="10948235" y="3181466"/>
                    <a:pt x="10983795" y="3177656"/>
                  </a:cubicBezTo>
                  <a:cubicBezTo>
                    <a:pt x="10988875" y="3177656"/>
                    <a:pt x="10993956" y="3176386"/>
                    <a:pt x="10997766" y="3176386"/>
                  </a:cubicBezTo>
                  <a:lnTo>
                    <a:pt x="11023166" y="3176386"/>
                  </a:lnTo>
                  <a:lnTo>
                    <a:pt x="11023166" y="3161146"/>
                  </a:lnTo>
                  <a:cubicBezTo>
                    <a:pt x="11030785" y="3157336"/>
                    <a:pt x="11016816" y="3158606"/>
                    <a:pt x="11023166" y="3150986"/>
                  </a:cubicBezTo>
                  <a:lnTo>
                    <a:pt x="11023166" y="2844916"/>
                  </a:lnTo>
                  <a:cubicBezTo>
                    <a:pt x="11028245" y="2863966"/>
                    <a:pt x="11020625" y="2927466"/>
                    <a:pt x="11029516" y="2918576"/>
                  </a:cubicBezTo>
                  <a:cubicBezTo>
                    <a:pt x="11033325" y="2874126"/>
                    <a:pt x="11026975" y="2855076"/>
                    <a:pt x="11023166" y="2844916"/>
                  </a:cubicBezTo>
                  <a:cubicBezTo>
                    <a:pt x="11023166" y="2663306"/>
                    <a:pt x="11024435" y="2480426"/>
                    <a:pt x="11024435" y="2298816"/>
                  </a:cubicBezTo>
                  <a:cubicBezTo>
                    <a:pt x="11025706" y="2183246"/>
                    <a:pt x="11025706" y="2142241"/>
                    <a:pt x="11026975" y="2112576"/>
                  </a:cubicBezTo>
                  <a:cubicBezTo>
                    <a:pt x="11033325" y="2237856"/>
                    <a:pt x="11028245" y="2526146"/>
                    <a:pt x="11026975" y="2809356"/>
                  </a:cubicBezTo>
                  <a:cubicBezTo>
                    <a:pt x="11030785" y="2823326"/>
                    <a:pt x="11032056" y="2772526"/>
                    <a:pt x="11035866" y="2808086"/>
                  </a:cubicBezTo>
                  <a:cubicBezTo>
                    <a:pt x="11040945" y="2689976"/>
                    <a:pt x="11025706" y="2592186"/>
                    <a:pt x="11033325" y="2485506"/>
                  </a:cubicBezTo>
                  <a:lnTo>
                    <a:pt x="11037135" y="2499476"/>
                  </a:lnTo>
                  <a:cubicBezTo>
                    <a:pt x="11039675" y="2422006"/>
                    <a:pt x="11026975" y="2484236"/>
                    <a:pt x="11032056" y="2402956"/>
                  </a:cubicBezTo>
                  <a:cubicBezTo>
                    <a:pt x="11037135" y="2373746"/>
                    <a:pt x="11038406" y="2414386"/>
                    <a:pt x="11039675" y="2399146"/>
                  </a:cubicBezTo>
                  <a:close/>
                  <a:moveTo>
                    <a:pt x="10567235" y="3149716"/>
                  </a:moveTo>
                  <a:lnTo>
                    <a:pt x="10595175" y="3149716"/>
                  </a:lnTo>
                  <a:cubicBezTo>
                    <a:pt x="10588825" y="3148446"/>
                    <a:pt x="10579935" y="3148446"/>
                    <a:pt x="10567235" y="3149716"/>
                  </a:cubicBezTo>
                  <a:close/>
                </a:path>
              </a:pathLst>
            </a:custGeom>
            <a:solidFill>
              <a:srgbClr val="28568D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53068" y="6415695"/>
            <a:ext cx="1451562" cy="1437047"/>
          </a:xfrm>
          <a:custGeom>
            <a:avLst/>
            <a:gdLst/>
            <a:ahLst/>
            <a:cxnLst/>
            <a:rect r="r" b="b" t="t" l="l"/>
            <a:pathLst>
              <a:path h="1437047" w="1451562">
                <a:moveTo>
                  <a:pt x="0" y="0"/>
                </a:moveTo>
                <a:lnTo>
                  <a:pt x="1451562" y="0"/>
                </a:lnTo>
                <a:lnTo>
                  <a:pt x="1451562" y="1437047"/>
                </a:lnTo>
                <a:lnTo>
                  <a:pt x="0" y="143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2283048"/>
            <a:ext cx="7098445" cy="3274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402"/>
              </a:lnSpc>
            </a:pPr>
            <a:r>
              <a:rPr lang="en-US" sz="11173">
                <a:solidFill>
                  <a:srgbClr val="FFFFFF"/>
                </a:solidFill>
                <a:latin typeface="Poppins Bold"/>
              </a:rPr>
              <a:t>APSA RESPECT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21338" y="1632252"/>
            <a:ext cx="6602652" cy="2896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7"/>
              </a:lnSpc>
            </a:pPr>
            <a:r>
              <a:rPr lang="en-US" sz="2418">
                <a:solidFill>
                  <a:srgbClr val="28568D"/>
                </a:solidFill>
                <a:latin typeface="Radnika Next Light"/>
              </a:rPr>
              <a:t>The RESPECT Campaign encourages </a:t>
            </a:r>
            <a:r>
              <a:rPr lang="en-US" sz="2418">
                <a:solidFill>
                  <a:srgbClr val="28568D"/>
                </a:solidFill>
                <a:latin typeface="Radnika Next Medium"/>
              </a:rPr>
              <a:t>“professional respect”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 by and towards all APSA Annual Meeting attendees and participants at all times.The APSA Sexual Harassment Survey Report and Anti-Harassment Policy (code of conduct) address the importance of facilitating a climate of respect at the annual meeting.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21338" y="8191053"/>
            <a:ext cx="6602652" cy="65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44"/>
              </a:lnSpc>
            </a:pPr>
            <a:r>
              <a:rPr lang="en-US" sz="2138">
                <a:solidFill>
                  <a:srgbClr val="28568D"/>
                </a:solidFill>
                <a:latin typeface="Radnika Next Light"/>
              </a:rPr>
              <a:t>To learn more about APSA RESPECT, visit our website at </a:t>
            </a:r>
            <a:r>
              <a:rPr lang="en-US" sz="2138" u="sng">
                <a:solidFill>
                  <a:srgbClr val="216EF1"/>
                </a:solidFill>
                <a:latin typeface="Radnika Next Light"/>
              </a:rPr>
              <a:t>connect.apsanet.org/respect</a:t>
            </a:r>
            <a:r>
              <a:rPr lang="en-US" sz="2138">
                <a:solidFill>
                  <a:srgbClr val="28568D"/>
                </a:solidFill>
                <a:latin typeface="Radnika Next Light"/>
              </a:rPr>
              <a:t>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321338" y="5557050"/>
            <a:ext cx="6602652" cy="1455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7"/>
              </a:lnSpc>
            </a:pPr>
            <a:r>
              <a:rPr lang="en-US" sz="2418">
                <a:solidFill>
                  <a:srgbClr val="28568D"/>
                </a:solidFill>
                <a:latin typeface="Radnika Next Light"/>
              </a:rPr>
              <a:t>The presence of APSA resources like the meetings Ombuds and the 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on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sit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e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 Bys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ta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nder I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n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terv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e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n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t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i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o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n t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r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ainin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g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 also embody this m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es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sag</a:t>
            </a:r>
            <a:r>
              <a:rPr lang="en-US" sz="2418" u="none">
                <a:solidFill>
                  <a:srgbClr val="28568D"/>
                </a:solidFill>
                <a:latin typeface="Radnika Next Light"/>
              </a:rPr>
              <a:t>e</a:t>
            </a:r>
            <a:r>
              <a:rPr lang="en-US" sz="2418">
                <a:solidFill>
                  <a:srgbClr val="28568D"/>
                </a:solidFill>
                <a:latin typeface="Radnika Next Light"/>
              </a:rPr>
              <a:t>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3068" y="9534012"/>
            <a:ext cx="7727373" cy="268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FFFFFF"/>
                </a:solidFill>
                <a:latin typeface="Canva Sans"/>
              </a:rPr>
              <a:t>7  |  APSA RESPECT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26495" y="8636455"/>
            <a:ext cx="1316592" cy="1316592"/>
            <a:chOff x="0" y="0"/>
            <a:chExt cx="1755456" cy="175545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755456" cy="1755456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0">
              <a:off x="185295" y="591772"/>
              <a:ext cx="1312900" cy="740147"/>
            </a:xfrm>
            <a:custGeom>
              <a:avLst/>
              <a:gdLst/>
              <a:ahLst/>
              <a:cxnLst/>
              <a:rect r="r" b="b" t="t" l="l"/>
              <a:pathLst>
                <a:path h="740147" w="1312900">
                  <a:moveTo>
                    <a:pt x="0" y="0"/>
                  </a:moveTo>
                  <a:lnTo>
                    <a:pt x="1312900" y="0"/>
                  </a:lnTo>
                  <a:lnTo>
                    <a:pt x="1312900" y="740147"/>
                  </a:lnTo>
                  <a:lnTo>
                    <a:pt x="0" y="74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258273" y="3602742"/>
            <a:ext cx="7268227" cy="436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 Bold"/>
              </a:rPr>
              <a:t>[Content Here]</a:t>
            </a:r>
          </a:p>
          <a:p>
            <a:pPr>
              <a:lnSpc>
                <a:spcPts val="3470"/>
              </a:lnSpc>
            </a:pPr>
          </a:p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570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 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267825"/>
            <a:ext cx="7727373" cy="268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A5A94"/>
                </a:solidFill>
                <a:latin typeface="Open Sans Light"/>
              </a:rPr>
              <a:t>[Slide Footer Text]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3602742"/>
            <a:ext cx="7268227" cy="436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 Bold"/>
              </a:rPr>
              <a:t>[Content Here]</a:t>
            </a:r>
          </a:p>
          <a:p>
            <a:pPr>
              <a:lnSpc>
                <a:spcPts val="3470"/>
              </a:lnSpc>
            </a:pPr>
          </a:p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570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 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87730" y="2355063"/>
            <a:ext cx="1542643" cy="331668"/>
          </a:xfrm>
          <a:custGeom>
            <a:avLst/>
            <a:gdLst/>
            <a:ahLst/>
            <a:cxnLst/>
            <a:rect r="r" b="b" t="t" l="l"/>
            <a:pathLst>
              <a:path h="331668" w="1542643">
                <a:moveTo>
                  <a:pt x="0" y="0"/>
                </a:moveTo>
                <a:lnTo>
                  <a:pt x="1542643" y="0"/>
                </a:lnTo>
                <a:lnTo>
                  <a:pt x="1542643" y="331668"/>
                </a:lnTo>
                <a:lnTo>
                  <a:pt x="0" y="3316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87730" y="1095375"/>
            <a:ext cx="5418955" cy="834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70"/>
              </a:lnSpc>
            </a:pPr>
            <a:r>
              <a:rPr lang="en-US" sz="5930">
                <a:solidFill>
                  <a:srgbClr val="2D568B"/>
                </a:solidFill>
                <a:latin typeface="Poppins Bold"/>
              </a:rPr>
              <a:t>Header 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01424" y="9267825"/>
            <a:ext cx="5979725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3"/>
              </a:lnSpc>
            </a:pPr>
            <a:r>
              <a:rPr lang="en-US" sz="1828">
                <a:solidFill>
                  <a:srgbClr val="2D568B"/>
                </a:solidFill>
                <a:latin typeface="Open Sans"/>
              </a:rPr>
              <a:t>2023 APSA Annual Meeting &amp; Exhibition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26495" y="8636455"/>
            <a:ext cx="1316592" cy="1316592"/>
            <a:chOff x="0" y="0"/>
            <a:chExt cx="1755456" cy="175545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755456" cy="1755456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0">
              <a:off x="185295" y="591772"/>
              <a:ext cx="1312900" cy="740147"/>
            </a:xfrm>
            <a:custGeom>
              <a:avLst/>
              <a:gdLst/>
              <a:ahLst/>
              <a:cxnLst/>
              <a:rect r="r" b="b" t="t" l="l"/>
              <a:pathLst>
                <a:path h="740147" w="1312900">
                  <a:moveTo>
                    <a:pt x="0" y="0"/>
                  </a:moveTo>
                  <a:lnTo>
                    <a:pt x="1312900" y="0"/>
                  </a:lnTo>
                  <a:lnTo>
                    <a:pt x="1312900" y="740147"/>
                  </a:lnTo>
                  <a:lnTo>
                    <a:pt x="0" y="74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287730" y="3483739"/>
            <a:ext cx="7949624" cy="4192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96"/>
              </a:lnSpc>
            </a:pPr>
            <a:r>
              <a:rPr lang="en-US" sz="2811">
                <a:solidFill>
                  <a:srgbClr val="000000"/>
                </a:solidFill>
                <a:latin typeface="Open Sans Bold"/>
              </a:rPr>
              <a:t>[Content Here]</a:t>
            </a:r>
          </a:p>
          <a:p>
            <a:pPr>
              <a:lnSpc>
                <a:spcPts val="3796"/>
              </a:lnSpc>
            </a:pPr>
            <a:r>
              <a:rPr lang="en-US" sz="2811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811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 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267825"/>
            <a:ext cx="7727373" cy="268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A5A94"/>
                </a:solidFill>
                <a:latin typeface="Open Sans Light"/>
              </a:rPr>
              <a:t>[Slide Footer Text]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221417" y="3512314"/>
            <a:ext cx="7063374" cy="4258799"/>
          </a:xfrm>
          <a:custGeom>
            <a:avLst/>
            <a:gdLst/>
            <a:ahLst/>
            <a:cxnLst/>
            <a:rect r="r" b="b" t="t" l="l"/>
            <a:pathLst>
              <a:path h="4258799" w="7063374">
                <a:moveTo>
                  <a:pt x="0" y="0"/>
                </a:moveTo>
                <a:lnTo>
                  <a:pt x="7063374" y="0"/>
                </a:lnTo>
                <a:lnTo>
                  <a:pt x="7063374" y="4258799"/>
                </a:lnTo>
                <a:lnTo>
                  <a:pt x="0" y="4258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87730" y="2355063"/>
            <a:ext cx="1542643" cy="331668"/>
          </a:xfrm>
          <a:custGeom>
            <a:avLst/>
            <a:gdLst/>
            <a:ahLst/>
            <a:cxnLst/>
            <a:rect r="r" b="b" t="t" l="l"/>
            <a:pathLst>
              <a:path h="331668" w="1542643">
                <a:moveTo>
                  <a:pt x="0" y="0"/>
                </a:moveTo>
                <a:lnTo>
                  <a:pt x="1542643" y="0"/>
                </a:lnTo>
                <a:lnTo>
                  <a:pt x="1542643" y="331668"/>
                </a:lnTo>
                <a:lnTo>
                  <a:pt x="0" y="331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87730" y="1095375"/>
            <a:ext cx="9872431" cy="834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70"/>
              </a:lnSpc>
            </a:pPr>
            <a:r>
              <a:rPr lang="en-US" sz="5930">
                <a:solidFill>
                  <a:srgbClr val="2D568B"/>
                </a:solidFill>
                <a:latin typeface="Poppins Bold"/>
              </a:rPr>
              <a:t>Header Title with Image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01424" y="9267825"/>
            <a:ext cx="5979725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3"/>
              </a:lnSpc>
            </a:pPr>
            <a:r>
              <a:rPr lang="en-US" sz="1828">
                <a:solidFill>
                  <a:srgbClr val="2D568B"/>
                </a:solidFill>
                <a:latin typeface="Open Sans"/>
              </a:rPr>
              <a:t>2023 APSA Annual Meeting &amp; Exhibition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26495" y="8636455"/>
            <a:ext cx="1316592" cy="1316592"/>
            <a:chOff x="0" y="0"/>
            <a:chExt cx="1755456" cy="175545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755456" cy="1755456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0">
              <a:off x="185295" y="591772"/>
              <a:ext cx="1312900" cy="740147"/>
            </a:xfrm>
            <a:custGeom>
              <a:avLst/>
              <a:gdLst/>
              <a:ahLst/>
              <a:cxnLst/>
              <a:rect r="r" b="b" t="t" l="l"/>
              <a:pathLst>
                <a:path h="740147" w="1312900">
                  <a:moveTo>
                    <a:pt x="0" y="0"/>
                  </a:moveTo>
                  <a:lnTo>
                    <a:pt x="1312900" y="0"/>
                  </a:lnTo>
                  <a:lnTo>
                    <a:pt x="1312900" y="740147"/>
                  </a:lnTo>
                  <a:lnTo>
                    <a:pt x="0" y="74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50880" y="767463"/>
            <a:ext cx="19607475" cy="1274916"/>
            <a:chOff x="0" y="0"/>
            <a:chExt cx="75559870" cy="491305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5559872" cy="4913051"/>
            </a:xfrm>
            <a:custGeom>
              <a:avLst/>
              <a:gdLst/>
              <a:ahLst/>
              <a:cxnLst/>
              <a:rect r="r" b="b" t="t" l="l"/>
              <a:pathLst>
                <a:path h="4913051" w="75559872">
                  <a:moveTo>
                    <a:pt x="0" y="0"/>
                  </a:moveTo>
                  <a:lnTo>
                    <a:pt x="75559872" y="0"/>
                  </a:lnTo>
                  <a:lnTo>
                    <a:pt x="75559872" y="4913051"/>
                  </a:lnTo>
                  <a:lnTo>
                    <a:pt x="0" y="4913051"/>
                  </a:lnTo>
                  <a:close/>
                </a:path>
              </a:pathLst>
            </a:custGeom>
            <a:solidFill>
              <a:srgbClr val="F58220">
                <a:alpha val="85882"/>
              </a:srgbClr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3173875"/>
            <a:ext cx="6952485" cy="4191940"/>
          </a:xfrm>
          <a:custGeom>
            <a:avLst/>
            <a:gdLst/>
            <a:ahLst/>
            <a:cxnLst/>
            <a:rect r="r" b="b" t="t" l="l"/>
            <a:pathLst>
              <a:path h="4191940" w="6952485">
                <a:moveTo>
                  <a:pt x="0" y="0"/>
                </a:moveTo>
                <a:lnTo>
                  <a:pt x="6952485" y="0"/>
                </a:lnTo>
                <a:lnTo>
                  <a:pt x="6952485" y="4191940"/>
                </a:lnTo>
                <a:lnTo>
                  <a:pt x="0" y="4191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57275"/>
            <a:ext cx="3454549" cy="62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 Bold"/>
              </a:rPr>
              <a:t>Subtitle Here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56073" y="2840578"/>
            <a:ext cx="7870422" cy="4701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 Bold"/>
              </a:rPr>
              <a:t>[Content Here]</a:t>
            </a:r>
          </a:p>
          <a:p>
            <a:pPr>
              <a:lnSpc>
                <a:spcPts val="3470"/>
              </a:lnSpc>
            </a:pPr>
          </a:p>
          <a:p>
            <a:pPr marL="555060" indent="-277530" lvl="1">
              <a:lnSpc>
                <a:spcPts val="3470"/>
              </a:lnSpc>
              <a:buFont typeface="Arial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570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 marL="555060" indent="-277530" lvl="1">
              <a:lnSpc>
                <a:spcPts val="3470"/>
              </a:lnSpc>
              <a:buFont typeface="Arial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It has survived not only five centuries, but also the leap into electronic typesetting, remaining essentially unchanged. 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267825"/>
            <a:ext cx="7727373" cy="268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A5A94"/>
                </a:solidFill>
                <a:latin typeface="Open Sans Light"/>
              </a:rPr>
              <a:t>[Slide Footer Text]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01424" y="9267825"/>
            <a:ext cx="5979725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3"/>
              </a:lnSpc>
            </a:pPr>
            <a:r>
              <a:rPr lang="en-US" sz="1828">
                <a:solidFill>
                  <a:srgbClr val="2D568B"/>
                </a:solidFill>
                <a:latin typeface="Open Sans"/>
              </a:rPr>
              <a:t>2023 APSA Annual Meeting &amp; Exhibition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26495" y="8636455"/>
            <a:ext cx="1316592" cy="1316592"/>
            <a:chOff x="0" y="0"/>
            <a:chExt cx="1755456" cy="175545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755456" cy="1755456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0">
              <a:off x="185295" y="591772"/>
              <a:ext cx="1312900" cy="740147"/>
            </a:xfrm>
            <a:custGeom>
              <a:avLst/>
              <a:gdLst/>
              <a:ahLst/>
              <a:cxnLst/>
              <a:rect r="r" b="b" t="t" l="l"/>
              <a:pathLst>
                <a:path h="740147" w="1312900">
                  <a:moveTo>
                    <a:pt x="0" y="0"/>
                  </a:moveTo>
                  <a:lnTo>
                    <a:pt x="1312900" y="0"/>
                  </a:lnTo>
                  <a:lnTo>
                    <a:pt x="1312900" y="740147"/>
                  </a:lnTo>
                  <a:lnTo>
                    <a:pt x="0" y="74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668462" y="3273881"/>
            <a:ext cx="5448796" cy="3285303"/>
          </a:xfrm>
          <a:custGeom>
            <a:avLst/>
            <a:gdLst/>
            <a:ahLst/>
            <a:cxnLst/>
            <a:rect r="r" b="b" t="t" l="l"/>
            <a:pathLst>
              <a:path h="3285303" w="5448796">
                <a:moveTo>
                  <a:pt x="0" y="0"/>
                </a:moveTo>
                <a:lnTo>
                  <a:pt x="5448796" y="0"/>
                </a:lnTo>
                <a:lnTo>
                  <a:pt x="5448796" y="3285303"/>
                </a:lnTo>
                <a:lnTo>
                  <a:pt x="0" y="32853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07690" y="3545740"/>
            <a:ext cx="9745302" cy="2751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674"/>
              </a:lnSpc>
            </a:pPr>
            <a:r>
              <a:rPr lang="en-US" sz="8211">
                <a:solidFill>
                  <a:srgbClr val="2D568B"/>
                </a:solidFill>
                <a:latin typeface="Poppins Bold"/>
              </a:rPr>
              <a:t>Main Header </a:t>
            </a:r>
          </a:p>
          <a:p>
            <a:pPr>
              <a:lnSpc>
                <a:spcPts val="10674"/>
              </a:lnSpc>
            </a:pPr>
            <a:r>
              <a:rPr lang="en-US" sz="8211">
                <a:solidFill>
                  <a:srgbClr val="2D568B"/>
                </a:solidFill>
                <a:latin typeface="Poppins Bold"/>
              </a:rPr>
              <a:t>Title Template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01424" y="9267825"/>
            <a:ext cx="5979725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3"/>
              </a:lnSpc>
            </a:pPr>
            <a:r>
              <a:rPr lang="en-US" sz="1828">
                <a:solidFill>
                  <a:srgbClr val="2D568B"/>
                </a:solidFill>
                <a:latin typeface="Open Sans"/>
              </a:rPr>
              <a:t>2023 APSA Annual Meeting &amp; Exhibition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26495" y="8636455"/>
            <a:ext cx="1316592" cy="1316592"/>
            <a:chOff x="0" y="0"/>
            <a:chExt cx="1755456" cy="175545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755456" cy="1755456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0">
              <a:off x="185295" y="591772"/>
              <a:ext cx="1312900" cy="740147"/>
            </a:xfrm>
            <a:custGeom>
              <a:avLst/>
              <a:gdLst/>
              <a:ahLst/>
              <a:cxnLst/>
              <a:rect r="r" b="b" t="t" l="l"/>
              <a:pathLst>
                <a:path h="740147" w="1312900">
                  <a:moveTo>
                    <a:pt x="0" y="0"/>
                  </a:moveTo>
                  <a:lnTo>
                    <a:pt x="1312900" y="0"/>
                  </a:lnTo>
                  <a:lnTo>
                    <a:pt x="1312900" y="740147"/>
                  </a:lnTo>
                  <a:lnTo>
                    <a:pt x="0" y="74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16436" y="1984225"/>
            <a:ext cx="10573484" cy="2753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659"/>
              </a:lnSpc>
            </a:pPr>
            <a:r>
              <a:rPr lang="en-US" sz="8199">
                <a:solidFill>
                  <a:srgbClr val="2D568B"/>
                </a:solidFill>
                <a:latin typeface="Poppins Bold"/>
              </a:rPr>
              <a:t>Main Header </a:t>
            </a:r>
          </a:p>
          <a:p>
            <a:pPr>
              <a:lnSpc>
                <a:spcPts val="10659"/>
              </a:lnSpc>
            </a:pPr>
            <a:r>
              <a:rPr lang="en-US" sz="8199">
                <a:solidFill>
                  <a:srgbClr val="2D568B"/>
                </a:solidFill>
                <a:latin typeface="Poppins Bold"/>
              </a:rPr>
              <a:t>Title Template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16436" y="5050216"/>
            <a:ext cx="8127960" cy="3100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45"/>
              </a:lnSpc>
            </a:pPr>
            <a:r>
              <a:rPr lang="en-US" sz="2330">
                <a:solidFill>
                  <a:srgbClr val="000000"/>
                </a:solidFill>
                <a:latin typeface="Open Sans Bold"/>
              </a:rPr>
              <a:t>[Content Here]</a:t>
            </a:r>
          </a:p>
          <a:p>
            <a:pPr>
              <a:lnSpc>
                <a:spcPts val="3145"/>
              </a:lnSpc>
            </a:pPr>
          </a:p>
          <a:p>
            <a:pPr>
              <a:lnSpc>
                <a:spcPts val="3145"/>
              </a:lnSpc>
            </a:pPr>
            <a:r>
              <a:rPr lang="en-US" sz="2330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330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>
              <a:lnSpc>
                <a:spcPts val="3145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623069" y="3315252"/>
            <a:ext cx="5448796" cy="3285303"/>
          </a:xfrm>
          <a:custGeom>
            <a:avLst/>
            <a:gdLst/>
            <a:ahLst/>
            <a:cxnLst/>
            <a:rect r="r" b="b" t="t" l="l"/>
            <a:pathLst>
              <a:path h="3285303" w="5448796">
                <a:moveTo>
                  <a:pt x="0" y="0"/>
                </a:moveTo>
                <a:lnTo>
                  <a:pt x="5448796" y="0"/>
                </a:lnTo>
                <a:lnTo>
                  <a:pt x="5448796" y="3285303"/>
                </a:lnTo>
                <a:lnTo>
                  <a:pt x="0" y="32853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01424" y="9267825"/>
            <a:ext cx="5979725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3"/>
              </a:lnSpc>
            </a:pPr>
            <a:r>
              <a:rPr lang="en-US" sz="1828">
                <a:solidFill>
                  <a:srgbClr val="2D568B"/>
                </a:solidFill>
                <a:latin typeface="Open Sans"/>
              </a:rPr>
              <a:t>2023 APSA Annual Meeting &amp; Exhibition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26495" y="8636455"/>
            <a:ext cx="1316592" cy="1316592"/>
            <a:chOff x="0" y="0"/>
            <a:chExt cx="1755456" cy="175545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755456" cy="1755456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0">
              <a:off x="185295" y="591772"/>
              <a:ext cx="1312900" cy="740147"/>
            </a:xfrm>
            <a:custGeom>
              <a:avLst/>
              <a:gdLst/>
              <a:ahLst/>
              <a:cxnLst/>
              <a:rect r="r" b="b" t="t" l="l"/>
              <a:pathLst>
                <a:path h="740147" w="1312900">
                  <a:moveTo>
                    <a:pt x="0" y="0"/>
                  </a:moveTo>
                  <a:lnTo>
                    <a:pt x="1312900" y="0"/>
                  </a:lnTo>
                  <a:lnTo>
                    <a:pt x="1312900" y="740147"/>
                  </a:lnTo>
                  <a:lnTo>
                    <a:pt x="0" y="74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2583480"/>
            <a:ext cx="1619636" cy="348222"/>
          </a:xfrm>
          <a:custGeom>
            <a:avLst/>
            <a:gdLst/>
            <a:ahLst/>
            <a:cxnLst/>
            <a:rect r="r" b="b" t="t" l="l"/>
            <a:pathLst>
              <a:path h="348222" w="1619636">
                <a:moveTo>
                  <a:pt x="0" y="0"/>
                </a:moveTo>
                <a:lnTo>
                  <a:pt x="1619636" y="0"/>
                </a:lnTo>
                <a:lnTo>
                  <a:pt x="1619636" y="348222"/>
                </a:lnTo>
                <a:lnTo>
                  <a:pt x="0" y="348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722311"/>
            <a:ext cx="5321524" cy="451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44"/>
              </a:lnSpc>
            </a:pPr>
            <a:r>
              <a:rPr lang="en-US" sz="2551">
                <a:solidFill>
                  <a:srgbClr val="409C46"/>
                </a:solidFill>
                <a:latin typeface="Open Sans Bold"/>
              </a:rPr>
              <a:t>Subtitle </a:t>
            </a:r>
          </a:p>
          <a:p>
            <a:pPr>
              <a:lnSpc>
                <a:spcPts val="3259"/>
              </a:lnSpc>
            </a:pPr>
          </a:p>
          <a:p>
            <a:pPr>
              <a:lnSpc>
                <a:spcPts val="3259"/>
              </a:lnSpc>
            </a:pPr>
            <a:r>
              <a:rPr lang="en-US" sz="2414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414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>
              <a:lnSpc>
                <a:spcPts val="3302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16321" y="9304276"/>
            <a:ext cx="7727373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8568D"/>
                </a:solidFill>
                <a:latin typeface="Open Sans Light"/>
              </a:rPr>
              <a:t>[Slide Footer Text]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396772"/>
            <a:ext cx="11098712" cy="73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24"/>
              </a:lnSpc>
            </a:pPr>
            <a:r>
              <a:rPr lang="en-US" sz="5176">
                <a:solidFill>
                  <a:srgbClr val="2D568B"/>
                </a:solidFill>
                <a:latin typeface="Poppins Bold"/>
              </a:rPr>
              <a:t>Header Title with Images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805888" y="3883082"/>
            <a:ext cx="5321524" cy="451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44"/>
              </a:lnSpc>
            </a:pPr>
            <a:r>
              <a:rPr lang="en-US" sz="2551">
                <a:solidFill>
                  <a:srgbClr val="409C46"/>
                </a:solidFill>
                <a:latin typeface="Open Sans Bold"/>
              </a:rPr>
              <a:t>Subtitle </a:t>
            </a:r>
          </a:p>
          <a:p>
            <a:pPr>
              <a:lnSpc>
                <a:spcPts val="3259"/>
              </a:lnSpc>
            </a:pPr>
          </a:p>
          <a:p>
            <a:pPr>
              <a:lnSpc>
                <a:spcPts val="3259"/>
              </a:lnSpc>
            </a:pPr>
            <a:r>
              <a:rPr lang="en-US" sz="2414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414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>
              <a:lnSpc>
                <a:spcPts val="3302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2362533" y="3883082"/>
            <a:ext cx="5321524" cy="451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44"/>
              </a:lnSpc>
            </a:pPr>
            <a:r>
              <a:rPr lang="en-US" sz="2551">
                <a:solidFill>
                  <a:srgbClr val="409C46"/>
                </a:solidFill>
                <a:latin typeface="Open Sans Bold"/>
              </a:rPr>
              <a:t>Subtitle </a:t>
            </a:r>
          </a:p>
          <a:p>
            <a:pPr>
              <a:lnSpc>
                <a:spcPts val="3259"/>
              </a:lnSpc>
            </a:pPr>
          </a:p>
          <a:p>
            <a:pPr>
              <a:lnSpc>
                <a:spcPts val="3259"/>
              </a:lnSpc>
            </a:pPr>
            <a:r>
              <a:rPr lang="en-US" sz="2414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414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>
              <a:lnSpc>
                <a:spcPts val="3302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201424" y="9267825"/>
            <a:ext cx="5979725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3"/>
              </a:lnSpc>
            </a:pPr>
            <a:r>
              <a:rPr lang="en-US" sz="1828">
                <a:solidFill>
                  <a:srgbClr val="2D568B"/>
                </a:solidFill>
                <a:latin typeface="Open Sans"/>
              </a:rPr>
              <a:t>2023 APSA Annual Meeting &amp; Exhibition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A3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6253" y="3103819"/>
            <a:ext cx="7037149" cy="5134622"/>
            <a:chOff x="0" y="0"/>
            <a:chExt cx="2315499" cy="16894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15499" cy="1689492"/>
            </a:xfrm>
            <a:custGeom>
              <a:avLst/>
              <a:gdLst/>
              <a:ahLst/>
              <a:cxnLst/>
              <a:rect r="r" b="b" t="t" l="l"/>
              <a:pathLst>
                <a:path h="1689492" w="2315499">
                  <a:moveTo>
                    <a:pt x="0" y="0"/>
                  </a:moveTo>
                  <a:lnTo>
                    <a:pt x="2315499" y="0"/>
                  </a:lnTo>
                  <a:lnTo>
                    <a:pt x="2315499" y="1689492"/>
                  </a:lnTo>
                  <a:lnTo>
                    <a:pt x="0" y="1689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3103819"/>
            <a:ext cx="7037149" cy="5134622"/>
            <a:chOff x="0" y="0"/>
            <a:chExt cx="2315499" cy="168949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15499" cy="1689492"/>
            </a:xfrm>
            <a:custGeom>
              <a:avLst/>
              <a:gdLst/>
              <a:ahLst/>
              <a:cxnLst/>
              <a:rect r="r" b="b" t="t" l="l"/>
              <a:pathLst>
                <a:path h="1689492" w="2315499">
                  <a:moveTo>
                    <a:pt x="0" y="0"/>
                  </a:moveTo>
                  <a:lnTo>
                    <a:pt x="2315499" y="0"/>
                  </a:lnTo>
                  <a:lnTo>
                    <a:pt x="2315499" y="1689492"/>
                  </a:lnTo>
                  <a:lnTo>
                    <a:pt x="0" y="1689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626495" y="8636455"/>
            <a:ext cx="1316592" cy="1316592"/>
            <a:chOff x="0" y="0"/>
            <a:chExt cx="1755456" cy="175545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755456" cy="1755456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185295" y="591772"/>
              <a:ext cx="1312900" cy="740147"/>
            </a:xfrm>
            <a:custGeom>
              <a:avLst/>
              <a:gdLst/>
              <a:ahLst/>
              <a:cxnLst/>
              <a:rect r="r" b="b" t="t" l="l"/>
              <a:pathLst>
                <a:path h="740147" w="1312900">
                  <a:moveTo>
                    <a:pt x="0" y="0"/>
                  </a:moveTo>
                  <a:lnTo>
                    <a:pt x="1312900" y="0"/>
                  </a:lnTo>
                  <a:lnTo>
                    <a:pt x="1312900" y="740147"/>
                  </a:lnTo>
                  <a:lnTo>
                    <a:pt x="0" y="74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9267825"/>
            <a:ext cx="7727373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FFFFFF"/>
                </a:solidFill>
                <a:latin typeface="Open Sans Light"/>
              </a:rPr>
              <a:t>[Slide Footer Text]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36225" y="3628306"/>
            <a:ext cx="5897204" cy="4046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5"/>
              </a:lnSpc>
            </a:pPr>
            <a:r>
              <a:rPr lang="en-US" sz="2730">
                <a:solidFill>
                  <a:srgbClr val="F58220"/>
                </a:solidFill>
                <a:latin typeface="Open Sans Bold"/>
              </a:rPr>
              <a:t>Subtitle </a:t>
            </a:r>
          </a:p>
          <a:p>
            <a:pPr>
              <a:lnSpc>
                <a:spcPts val="3685"/>
              </a:lnSpc>
            </a:pPr>
          </a:p>
          <a:p>
            <a:pPr>
              <a:lnSpc>
                <a:spcPts val="3145"/>
              </a:lnSpc>
            </a:pPr>
            <a:r>
              <a:rPr lang="en-US" sz="2330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330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>
              <a:lnSpc>
                <a:spcPts val="3145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266253" y="1345920"/>
            <a:ext cx="10007582" cy="9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5000">
                <a:solidFill>
                  <a:srgbClr val="FFFFFF"/>
                </a:solidFill>
                <a:latin typeface="Poppins Bold"/>
              </a:rPr>
              <a:t>Header Title with Tiles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13973" y="3628306"/>
            <a:ext cx="5897204" cy="4046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5"/>
              </a:lnSpc>
            </a:pPr>
            <a:r>
              <a:rPr lang="en-US" sz="2730">
                <a:solidFill>
                  <a:srgbClr val="F58220"/>
                </a:solidFill>
                <a:latin typeface="Open Sans Bold"/>
              </a:rPr>
              <a:t>Subtitle </a:t>
            </a:r>
          </a:p>
          <a:p>
            <a:pPr>
              <a:lnSpc>
                <a:spcPts val="3685"/>
              </a:lnSpc>
            </a:pPr>
          </a:p>
          <a:p>
            <a:pPr>
              <a:lnSpc>
                <a:spcPts val="3145"/>
              </a:lnSpc>
            </a:pPr>
            <a:r>
              <a:rPr lang="en-US" sz="2330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330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>
              <a:lnSpc>
                <a:spcPts val="3145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201424" y="9267825"/>
            <a:ext cx="5979725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3"/>
              </a:lnSpc>
            </a:pPr>
            <a:r>
              <a:rPr lang="en-US" sz="1828">
                <a:solidFill>
                  <a:srgbClr val="FFFFFF"/>
                </a:solidFill>
                <a:latin typeface="Open Sans"/>
              </a:rPr>
              <a:t>2023 APSA Annual Meeting &amp; Exhibition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D56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6253" y="3103819"/>
            <a:ext cx="7037149" cy="5134622"/>
            <a:chOff x="0" y="0"/>
            <a:chExt cx="2315499" cy="16894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15499" cy="1689492"/>
            </a:xfrm>
            <a:custGeom>
              <a:avLst/>
              <a:gdLst/>
              <a:ahLst/>
              <a:cxnLst/>
              <a:rect r="r" b="b" t="t" l="l"/>
              <a:pathLst>
                <a:path h="1689492" w="2315499">
                  <a:moveTo>
                    <a:pt x="0" y="0"/>
                  </a:moveTo>
                  <a:lnTo>
                    <a:pt x="2315499" y="0"/>
                  </a:lnTo>
                  <a:lnTo>
                    <a:pt x="2315499" y="1689492"/>
                  </a:lnTo>
                  <a:lnTo>
                    <a:pt x="0" y="1689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3103819"/>
            <a:ext cx="7037149" cy="5134622"/>
            <a:chOff x="0" y="0"/>
            <a:chExt cx="2315499" cy="168949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15499" cy="1689492"/>
            </a:xfrm>
            <a:custGeom>
              <a:avLst/>
              <a:gdLst/>
              <a:ahLst/>
              <a:cxnLst/>
              <a:rect r="r" b="b" t="t" l="l"/>
              <a:pathLst>
                <a:path h="1689492" w="2315499">
                  <a:moveTo>
                    <a:pt x="0" y="0"/>
                  </a:moveTo>
                  <a:lnTo>
                    <a:pt x="2315499" y="0"/>
                  </a:lnTo>
                  <a:lnTo>
                    <a:pt x="2315499" y="1689492"/>
                  </a:lnTo>
                  <a:lnTo>
                    <a:pt x="0" y="16894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9267825"/>
            <a:ext cx="7727373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FFFFFF"/>
                </a:solidFill>
                <a:latin typeface="Open Sans Light"/>
              </a:rPr>
              <a:t>[Slide Footer Text]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36225" y="3628306"/>
            <a:ext cx="5897204" cy="4046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5"/>
              </a:lnSpc>
            </a:pPr>
            <a:r>
              <a:rPr lang="en-US" sz="2730">
                <a:solidFill>
                  <a:srgbClr val="F28506"/>
                </a:solidFill>
                <a:latin typeface="Open Sans Bold"/>
              </a:rPr>
              <a:t>Subtitle </a:t>
            </a:r>
          </a:p>
          <a:p>
            <a:pPr>
              <a:lnSpc>
                <a:spcPts val="3685"/>
              </a:lnSpc>
            </a:pPr>
          </a:p>
          <a:p>
            <a:pPr>
              <a:lnSpc>
                <a:spcPts val="3145"/>
              </a:lnSpc>
            </a:pPr>
            <a:r>
              <a:rPr lang="en-US" sz="2330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330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>
              <a:lnSpc>
                <a:spcPts val="3145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266253" y="1384020"/>
            <a:ext cx="10007582" cy="9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5000">
                <a:solidFill>
                  <a:srgbClr val="FFFFFF"/>
                </a:solidFill>
                <a:latin typeface="Open Sans Bold"/>
              </a:rPr>
              <a:t>Header Title with Tiles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13973" y="3628306"/>
            <a:ext cx="5897204" cy="4046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5"/>
              </a:lnSpc>
            </a:pPr>
            <a:r>
              <a:rPr lang="en-US" sz="2730">
                <a:solidFill>
                  <a:srgbClr val="F58220"/>
                </a:solidFill>
                <a:latin typeface="Open Sans Bold"/>
              </a:rPr>
              <a:t>Subtitle </a:t>
            </a:r>
          </a:p>
          <a:p>
            <a:pPr>
              <a:lnSpc>
                <a:spcPts val="3685"/>
              </a:lnSpc>
            </a:pPr>
          </a:p>
          <a:p>
            <a:pPr>
              <a:lnSpc>
                <a:spcPts val="3145"/>
              </a:lnSpc>
            </a:pPr>
            <a:r>
              <a:rPr lang="en-US" sz="2330">
                <a:solidFill>
                  <a:srgbClr val="000000"/>
                </a:solidFill>
                <a:latin typeface="Open Sans"/>
              </a:rPr>
              <a:t>L</a:t>
            </a:r>
            <a:r>
              <a:rPr lang="en-US" sz="2330">
                <a:solidFill>
                  <a:srgbClr val="000000"/>
                </a:solidFill>
                <a:latin typeface="Open Sans"/>
              </a:rPr>
              <a:t>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>
              <a:lnSpc>
                <a:spcPts val="3145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16626495" y="8636455"/>
            <a:ext cx="1316592" cy="1316592"/>
            <a:chOff x="0" y="0"/>
            <a:chExt cx="1755456" cy="175545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755456" cy="1755456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89804"/>
                </a:srgbClr>
              </a:solidFill>
            </p:spPr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185295" y="591772"/>
              <a:ext cx="1312900" cy="740147"/>
            </a:xfrm>
            <a:custGeom>
              <a:avLst/>
              <a:gdLst/>
              <a:ahLst/>
              <a:cxnLst/>
              <a:rect r="r" b="b" t="t" l="l"/>
              <a:pathLst>
                <a:path h="740147" w="1312900">
                  <a:moveTo>
                    <a:pt x="0" y="0"/>
                  </a:moveTo>
                  <a:lnTo>
                    <a:pt x="1312900" y="0"/>
                  </a:lnTo>
                  <a:lnTo>
                    <a:pt x="1312900" y="740147"/>
                  </a:lnTo>
                  <a:lnTo>
                    <a:pt x="0" y="74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201424" y="9267825"/>
            <a:ext cx="5979725" cy="26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3"/>
              </a:lnSpc>
            </a:pPr>
            <a:r>
              <a:rPr lang="en-US" sz="1828">
                <a:solidFill>
                  <a:srgbClr val="FFFFFF"/>
                </a:solidFill>
                <a:latin typeface="Open Sans Light"/>
              </a:rPr>
              <a:t>2023 APSA Annual Meeting &amp; Exhibition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DAFrPZvtykk</dc:identifier>
  <dcterms:modified xsi:type="dcterms:W3CDTF">2011-08-01T06:04:30Z</dcterms:modified>
  <cp:revision>1</cp:revision>
  <dc:title>AM23 Powerpoint Template</dc:title>
</cp:coreProperties>
</file>