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81" r:id="rId3"/>
    <p:sldId id="280" r:id="rId4"/>
    <p:sldId id="287" r:id="rId5"/>
    <p:sldId id="288" r:id="rId6"/>
    <p:sldId id="282" r:id="rId7"/>
    <p:sldId id="289" r:id="rId8"/>
    <p:sldId id="259" r:id="rId9"/>
    <p:sldId id="283" r:id="rId10"/>
    <p:sldId id="290" r:id="rId11"/>
    <p:sldId id="278" r:id="rId12"/>
    <p:sldId id="285" r:id="rId13"/>
    <p:sldId id="28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F7F3DD-F537-BF28-253B-2941BEBC7640}" name="Rosalie Rubio" initials="RR" userId="S::RRubio@apsanet.org::791bb75f-7552-449b-af5f-84354695a1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630B66-7E6B-469D-A009-3C703189CFFB}" v="640" dt="2025-04-01T14:36:08.7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lie Rubio" userId="791bb75f-7552-449b-af5f-84354695a1ba" providerId="ADAL" clId="{E6630B66-7E6B-469D-A009-3C703189CFFB}"/>
    <pc:docChg chg="undo custSel addSld modSld">
      <pc:chgData name="Rosalie Rubio" userId="791bb75f-7552-449b-af5f-84354695a1ba" providerId="ADAL" clId="{E6630B66-7E6B-469D-A009-3C703189CFFB}" dt="2025-04-03T19:04:59.212" v="710" actId="20577"/>
      <pc:docMkLst>
        <pc:docMk/>
      </pc:docMkLst>
      <pc:sldChg chg="addSp delSp modSp mod">
        <pc:chgData name="Rosalie Rubio" userId="791bb75f-7552-449b-af5f-84354695a1ba" providerId="ADAL" clId="{E6630B66-7E6B-469D-A009-3C703189CFFB}" dt="2025-04-01T14:24:50.474" v="166" actId="404"/>
        <pc:sldMkLst>
          <pc:docMk/>
          <pc:sldMk cId="4130630932" sldId="259"/>
        </pc:sldMkLst>
        <pc:graphicFrameChg chg="add mod modGraphic">
          <ac:chgData name="Rosalie Rubio" userId="791bb75f-7552-449b-af5f-84354695a1ba" providerId="ADAL" clId="{E6630B66-7E6B-469D-A009-3C703189CFFB}" dt="2025-04-01T14:24:50.474" v="166" actId="404"/>
          <ac:graphicFrameMkLst>
            <pc:docMk/>
            <pc:sldMk cId="4130630932" sldId="259"/>
            <ac:graphicFrameMk id="5" creationId="{FD9799B4-DB84-7D72-FE82-7CFD45DF8DFE}"/>
          </ac:graphicFrameMkLst>
        </pc:graphicFrameChg>
        <pc:picChg chg="add mod">
          <ac:chgData name="Rosalie Rubio" userId="791bb75f-7552-449b-af5f-84354695a1ba" providerId="ADAL" clId="{E6630B66-7E6B-469D-A009-3C703189CFFB}" dt="2025-04-01T14:23:52.079" v="150" actId="1076"/>
          <ac:picMkLst>
            <pc:docMk/>
            <pc:sldMk cId="4130630932" sldId="259"/>
            <ac:picMk id="2049" creationId="{25CF2C6B-0C08-C281-B74C-4568EC6B3454}"/>
          </ac:picMkLst>
        </pc:picChg>
      </pc:sldChg>
      <pc:sldChg chg="addSp delSp modSp mod addAnim delAnim">
        <pc:chgData name="Rosalie Rubio" userId="791bb75f-7552-449b-af5f-84354695a1ba" providerId="ADAL" clId="{E6630B66-7E6B-469D-A009-3C703189CFFB}" dt="2025-04-01T14:21:57.341" v="146" actId="478"/>
        <pc:sldMkLst>
          <pc:docMk/>
          <pc:sldMk cId="2285690076" sldId="278"/>
        </pc:sldMkLst>
        <pc:spChg chg="mod ord">
          <ac:chgData name="Rosalie Rubio" userId="791bb75f-7552-449b-af5f-84354695a1ba" providerId="ADAL" clId="{E6630B66-7E6B-469D-A009-3C703189CFFB}" dt="2025-04-01T14:19:19.635" v="118" actId="26606"/>
          <ac:spMkLst>
            <pc:docMk/>
            <pc:sldMk cId="2285690076" sldId="278"/>
            <ac:spMk id="7" creationId="{D10558DC-8AD6-EB37-70FB-89EA56911D30}"/>
          </ac:spMkLst>
        </pc:spChg>
        <pc:spChg chg="add del">
          <ac:chgData name="Rosalie Rubio" userId="791bb75f-7552-449b-af5f-84354695a1ba" providerId="ADAL" clId="{E6630B66-7E6B-469D-A009-3C703189CFFB}" dt="2025-04-01T14:19:19.635" v="118" actId="26606"/>
          <ac:spMkLst>
            <pc:docMk/>
            <pc:sldMk cId="2285690076" sldId="278"/>
            <ac:spMk id="1033" creationId="{0AB6E427-3F73-4C06-A5D5-AE52C3883B50}"/>
          </ac:spMkLst>
        </pc:spChg>
        <pc:spChg chg="add del">
          <ac:chgData name="Rosalie Rubio" userId="791bb75f-7552-449b-af5f-84354695a1ba" providerId="ADAL" clId="{E6630B66-7E6B-469D-A009-3C703189CFFB}" dt="2025-04-01T14:19:19.635" v="118" actId="26606"/>
          <ac:spMkLst>
            <pc:docMk/>
            <pc:sldMk cId="2285690076" sldId="278"/>
            <ac:spMk id="1035" creationId="{D8C9BDAA-0390-4B39-9B5C-BC95E5120DA4}"/>
          </ac:spMkLst>
        </pc:spChg>
        <pc:spChg chg="add del">
          <ac:chgData name="Rosalie Rubio" userId="791bb75f-7552-449b-af5f-84354695a1ba" providerId="ADAL" clId="{E6630B66-7E6B-469D-A009-3C703189CFFB}" dt="2025-04-01T14:19:19.635" v="118" actId="26606"/>
          <ac:spMkLst>
            <pc:docMk/>
            <pc:sldMk cId="2285690076" sldId="278"/>
            <ac:spMk id="1037" creationId="{F9DB1FE5-9D46-433B-99D1-2F1B8DC79855}"/>
          </ac:spMkLst>
        </pc:spChg>
        <pc:graphicFrameChg chg="add mod modGraphic">
          <ac:chgData name="Rosalie Rubio" userId="791bb75f-7552-449b-af5f-84354695a1ba" providerId="ADAL" clId="{E6630B66-7E6B-469D-A009-3C703189CFFB}" dt="2025-04-01T14:21:29.016" v="143" actId="14100"/>
          <ac:graphicFrameMkLst>
            <pc:docMk/>
            <pc:sldMk cId="2285690076" sldId="278"/>
            <ac:graphicFrameMk id="2" creationId="{7747E11A-E039-BCFC-44F9-F951CF5AEE91}"/>
          </ac:graphicFrameMkLst>
        </pc:graphicFrameChg>
        <pc:picChg chg="add del mod ord">
          <ac:chgData name="Rosalie Rubio" userId="791bb75f-7552-449b-af5f-84354695a1ba" providerId="ADAL" clId="{E6630B66-7E6B-469D-A009-3C703189CFFB}" dt="2025-04-01T14:21:57.341" v="146" actId="478"/>
          <ac:picMkLst>
            <pc:docMk/>
            <pc:sldMk cId="2285690076" sldId="278"/>
            <ac:picMk id="1025" creationId="{E6D91C9D-F10C-1C17-7EF8-AE4531DA9B07}"/>
          </ac:picMkLst>
        </pc:picChg>
      </pc:sldChg>
      <pc:sldChg chg="modSp mod">
        <pc:chgData name="Rosalie Rubio" userId="791bb75f-7552-449b-af5f-84354695a1ba" providerId="ADAL" clId="{E6630B66-7E6B-469D-A009-3C703189CFFB}" dt="2025-04-01T13:19:44.782" v="95" actId="20577"/>
        <pc:sldMkLst>
          <pc:docMk/>
          <pc:sldMk cId="1255475851" sldId="282"/>
        </pc:sldMkLst>
        <pc:spChg chg="mod">
          <ac:chgData name="Rosalie Rubio" userId="791bb75f-7552-449b-af5f-84354695a1ba" providerId="ADAL" clId="{E6630B66-7E6B-469D-A009-3C703189CFFB}" dt="2025-04-01T13:19:44.782" v="95" actId="20577"/>
          <ac:spMkLst>
            <pc:docMk/>
            <pc:sldMk cId="1255475851" sldId="282"/>
            <ac:spMk id="3" creationId="{AE9FB541-B9CB-7FBF-D88C-9F2EF275B88A}"/>
          </ac:spMkLst>
        </pc:spChg>
        <pc:spChg chg="mod">
          <ac:chgData name="Rosalie Rubio" userId="791bb75f-7552-449b-af5f-84354695a1ba" providerId="ADAL" clId="{E6630B66-7E6B-469D-A009-3C703189CFFB}" dt="2025-04-01T13:19:38.246" v="65" actId="27636"/>
          <ac:spMkLst>
            <pc:docMk/>
            <pc:sldMk cId="1255475851" sldId="282"/>
            <ac:spMk id="4" creationId="{DCEA71AD-1DFF-DC20-E7B7-9C0CEDB14A6C}"/>
          </ac:spMkLst>
        </pc:spChg>
      </pc:sldChg>
      <pc:sldChg chg="modSp mod">
        <pc:chgData name="Rosalie Rubio" userId="791bb75f-7552-449b-af5f-84354695a1ba" providerId="ADAL" clId="{E6630B66-7E6B-469D-A009-3C703189CFFB}" dt="2025-04-01T14:36:08.758" v="699" actId="113"/>
        <pc:sldMkLst>
          <pc:docMk/>
          <pc:sldMk cId="115171956" sldId="285"/>
        </pc:sldMkLst>
        <pc:spChg chg="mod">
          <ac:chgData name="Rosalie Rubio" userId="791bb75f-7552-449b-af5f-84354695a1ba" providerId="ADAL" clId="{E6630B66-7E6B-469D-A009-3C703189CFFB}" dt="2025-04-01T14:36:08.758" v="699" actId="113"/>
          <ac:spMkLst>
            <pc:docMk/>
            <pc:sldMk cId="115171956" sldId="285"/>
            <ac:spMk id="4" creationId="{0C7E670F-7FDE-9C97-E5C0-4F1D3E22FA9B}"/>
          </ac:spMkLst>
        </pc:spChg>
      </pc:sldChg>
      <pc:sldChg chg="modSp mod">
        <pc:chgData name="Rosalie Rubio" userId="791bb75f-7552-449b-af5f-84354695a1ba" providerId="ADAL" clId="{E6630B66-7E6B-469D-A009-3C703189CFFB}" dt="2025-04-03T19:04:59.212" v="710" actId="20577"/>
        <pc:sldMkLst>
          <pc:docMk/>
          <pc:sldMk cId="2497152549" sldId="287"/>
        </pc:sldMkLst>
        <pc:spChg chg="mod">
          <ac:chgData name="Rosalie Rubio" userId="791bb75f-7552-449b-af5f-84354695a1ba" providerId="ADAL" clId="{E6630B66-7E6B-469D-A009-3C703189CFFB}" dt="2025-04-03T19:04:59.212" v="710" actId="20577"/>
          <ac:spMkLst>
            <pc:docMk/>
            <pc:sldMk cId="2497152549" sldId="287"/>
            <ac:spMk id="3" creationId="{E909C4FB-269C-2143-5063-2B42C52C071D}"/>
          </ac:spMkLst>
        </pc:spChg>
      </pc:sldChg>
      <pc:sldChg chg="addSp delSp modSp new mod setBg modClrScheme chgLayout">
        <pc:chgData name="Rosalie Rubio" userId="791bb75f-7552-449b-af5f-84354695a1ba" providerId="ADAL" clId="{E6630B66-7E6B-469D-A009-3C703189CFFB}" dt="2025-04-01T14:35:50.381" v="698" actId="20577"/>
        <pc:sldMkLst>
          <pc:docMk/>
          <pc:sldMk cId="297123411" sldId="289"/>
        </pc:sldMkLst>
        <pc:spChg chg="mod ord">
          <ac:chgData name="Rosalie Rubio" userId="791bb75f-7552-449b-af5f-84354695a1ba" providerId="ADAL" clId="{E6630B66-7E6B-469D-A009-3C703189CFFB}" dt="2025-04-01T14:35:18.010" v="676" actId="403"/>
          <ac:spMkLst>
            <pc:docMk/>
            <pc:sldMk cId="297123411" sldId="289"/>
            <ac:spMk id="2" creationId="{50164EAA-0969-53F7-7EA0-7041DADC5CA1}"/>
          </ac:spMkLst>
        </pc:spChg>
        <pc:graphicFrameChg chg="add mod">
          <ac:chgData name="Rosalie Rubio" userId="791bb75f-7552-449b-af5f-84354695a1ba" providerId="ADAL" clId="{E6630B66-7E6B-469D-A009-3C703189CFFB}" dt="2025-04-01T14:35:50.381" v="698" actId="20577"/>
          <ac:graphicFrameMkLst>
            <pc:docMk/>
            <pc:sldMk cId="297123411" sldId="289"/>
            <ac:graphicFrameMk id="7" creationId="{D07983C1-31C7-93CF-CFC5-6DE551386AAE}"/>
          </ac:graphicFrameMkLst>
        </pc:graphicFrameChg>
      </pc:sldChg>
      <pc:sldChg chg="addSp delSp modSp new mod">
        <pc:chgData name="Rosalie Rubio" userId="791bb75f-7552-449b-af5f-84354695a1ba" providerId="ADAL" clId="{E6630B66-7E6B-469D-A009-3C703189CFFB}" dt="2025-04-01T14:35:40.779" v="691" actId="403"/>
        <pc:sldMkLst>
          <pc:docMk/>
          <pc:sldMk cId="1952097563" sldId="290"/>
        </pc:sldMkLst>
        <pc:spChg chg="mod">
          <ac:chgData name="Rosalie Rubio" userId="791bb75f-7552-449b-af5f-84354695a1ba" providerId="ADAL" clId="{E6630B66-7E6B-469D-A009-3C703189CFFB}" dt="2025-04-01T14:35:40.779" v="691" actId="403"/>
          <ac:spMkLst>
            <pc:docMk/>
            <pc:sldMk cId="1952097563" sldId="290"/>
            <ac:spMk id="2" creationId="{6CF25A73-51C2-36F7-1FA8-C55FB36E3AF4}"/>
          </ac:spMkLst>
        </pc:spChg>
        <pc:graphicFrameChg chg="add mod">
          <ac:chgData name="Rosalie Rubio" userId="791bb75f-7552-449b-af5f-84354695a1ba" providerId="ADAL" clId="{E6630B66-7E6B-469D-A009-3C703189CFFB}" dt="2025-04-01T14:34:35.267" v="665" actId="20577"/>
          <ac:graphicFrameMkLst>
            <pc:docMk/>
            <pc:sldMk cId="1952097563" sldId="290"/>
            <ac:graphicFrameMk id="5" creationId="{A41F6252-624F-8A37-F27D-1154AEA6F90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AB9AC-DA3A-4141-9745-8777EF47C89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8A79D4-C088-446F-89E4-E9FD341FB6B7}">
      <dgm:prSet phldrT="[Text]"/>
      <dgm:spPr/>
      <dgm:t>
        <a:bodyPr/>
        <a:lstStyle/>
        <a:p>
          <a:r>
            <a:rPr lang="en-US"/>
            <a:t>Spring CCRG</a:t>
          </a:r>
        </a:p>
      </dgm:t>
    </dgm:pt>
    <dgm:pt modelId="{D805E350-5385-42B3-BC47-221754CD8E01}" type="parTrans" cxnId="{E6C145F4-0F3D-4C1B-8A83-7916BFF127FB}">
      <dgm:prSet/>
      <dgm:spPr/>
      <dgm:t>
        <a:bodyPr/>
        <a:lstStyle/>
        <a:p>
          <a:endParaRPr lang="en-US"/>
        </a:p>
      </dgm:t>
    </dgm:pt>
    <dgm:pt modelId="{B69479F4-2B26-4748-A66E-527FFF550F5A}" type="sibTrans" cxnId="{E6C145F4-0F3D-4C1B-8A83-7916BFF127FB}">
      <dgm:prSet/>
      <dgm:spPr/>
      <dgm:t>
        <a:bodyPr/>
        <a:lstStyle/>
        <a:p>
          <a:endParaRPr lang="en-US"/>
        </a:p>
      </dgm:t>
    </dgm:pt>
    <dgm:pt modelId="{891CE5B0-2368-4BC8-8825-A5359769E3BC}">
      <dgm:prSet phldrT="[Text]"/>
      <dgm:spPr/>
      <dgm:t>
        <a:bodyPr/>
        <a:lstStyle/>
        <a:p>
          <a:r>
            <a:rPr lang="en-US"/>
            <a:t>Deadline: April 15</a:t>
          </a:r>
          <a:r>
            <a:rPr lang="en-US" baseline="30000"/>
            <a:t>th</a:t>
          </a:r>
          <a:r>
            <a:rPr lang="en-US"/>
            <a:t> each year</a:t>
          </a:r>
        </a:p>
      </dgm:t>
    </dgm:pt>
    <dgm:pt modelId="{775E13DF-5B90-46C4-B590-895238E98288}" type="parTrans" cxnId="{FF5CA1B6-B108-490E-844F-DBEBFECCFF3E}">
      <dgm:prSet/>
      <dgm:spPr/>
      <dgm:t>
        <a:bodyPr/>
        <a:lstStyle/>
        <a:p>
          <a:endParaRPr lang="en-US"/>
        </a:p>
      </dgm:t>
    </dgm:pt>
    <dgm:pt modelId="{27680DD7-73F5-4FB3-9848-54C14E8FF5A9}" type="sibTrans" cxnId="{FF5CA1B6-B108-490E-844F-DBEBFECCFF3E}">
      <dgm:prSet/>
      <dgm:spPr/>
      <dgm:t>
        <a:bodyPr/>
        <a:lstStyle/>
        <a:p>
          <a:endParaRPr lang="en-US"/>
        </a:p>
      </dgm:t>
    </dgm:pt>
    <dgm:pt modelId="{0AE72448-7191-416E-9D79-CB32F8881527}">
      <dgm:prSet phldrT="[Text]"/>
      <dgm:spPr/>
      <dgm:t>
        <a:bodyPr/>
        <a:lstStyle/>
        <a:p>
          <a:r>
            <a:rPr lang="en-US"/>
            <a:t>Summer CCRG</a:t>
          </a:r>
        </a:p>
      </dgm:t>
    </dgm:pt>
    <dgm:pt modelId="{2F7C45A0-D12B-4D2E-B8B1-4B76DB2852AE}" type="parTrans" cxnId="{25DFE18D-1CDC-4FCA-B91A-0FF725C2862A}">
      <dgm:prSet/>
      <dgm:spPr/>
      <dgm:t>
        <a:bodyPr/>
        <a:lstStyle/>
        <a:p>
          <a:endParaRPr lang="en-US"/>
        </a:p>
      </dgm:t>
    </dgm:pt>
    <dgm:pt modelId="{03486D79-A203-48D2-9F09-CEC1707BFAE2}" type="sibTrans" cxnId="{25DFE18D-1CDC-4FCA-B91A-0FF725C2862A}">
      <dgm:prSet/>
      <dgm:spPr/>
      <dgm:t>
        <a:bodyPr/>
        <a:lstStyle/>
        <a:p>
          <a:endParaRPr lang="en-US"/>
        </a:p>
      </dgm:t>
    </dgm:pt>
    <dgm:pt modelId="{4A4C8ABD-8232-4F66-93BD-E1F21E2D7ED5}">
      <dgm:prSet phldrT="[Text]"/>
      <dgm:spPr/>
      <dgm:t>
        <a:bodyPr/>
        <a:lstStyle/>
        <a:p>
          <a:r>
            <a:rPr lang="en-US"/>
            <a:t>Deadline: June 15</a:t>
          </a:r>
          <a:r>
            <a:rPr lang="en-US" baseline="30000"/>
            <a:t>th</a:t>
          </a:r>
          <a:r>
            <a:rPr lang="en-US"/>
            <a:t> each year</a:t>
          </a:r>
        </a:p>
      </dgm:t>
    </dgm:pt>
    <dgm:pt modelId="{64C73C01-1D50-4C9A-A8FB-E9D2DABFDEB9}" type="parTrans" cxnId="{4232B200-4F77-4CD8-9B26-FF5EE9A5C79B}">
      <dgm:prSet/>
      <dgm:spPr/>
      <dgm:t>
        <a:bodyPr/>
        <a:lstStyle/>
        <a:p>
          <a:endParaRPr lang="en-US"/>
        </a:p>
      </dgm:t>
    </dgm:pt>
    <dgm:pt modelId="{DEC24B16-7FBF-49E4-9FE0-9784A672AD9A}" type="sibTrans" cxnId="{4232B200-4F77-4CD8-9B26-FF5EE9A5C79B}">
      <dgm:prSet/>
      <dgm:spPr/>
      <dgm:t>
        <a:bodyPr/>
        <a:lstStyle/>
        <a:p>
          <a:endParaRPr lang="en-US"/>
        </a:p>
      </dgm:t>
    </dgm:pt>
    <dgm:pt modelId="{F517295C-E881-4146-9F7F-0FD6A96EB6A0}">
      <dgm:prSet/>
      <dgm:spPr/>
      <dgm:t>
        <a:bodyPr/>
        <a:lstStyle/>
        <a:p>
          <a:r>
            <a:rPr lang="en-US"/>
            <a:t>Special Projects Fund</a:t>
          </a:r>
        </a:p>
      </dgm:t>
    </dgm:pt>
    <dgm:pt modelId="{379F929F-23B2-4483-9564-3AF109C7810B}" type="parTrans" cxnId="{1D813A5C-85E6-493B-A362-EFCBE7B26A07}">
      <dgm:prSet/>
      <dgm:spPr/>
      <dgm:t>
        <a:bodyPr/>
        <a:lstStyle/>
        <a:p>
          <a:endParaRPr lang="en-US"/>
        </a:p>
      </dgm:t>
    </dgm:pt>
    <dgm:pt modelId="{0B517A5D-AE50-479D-AE6C-9A0C32409DD6}" type="sibTrans" cxnId="{1D813A5C-85E6-493B-A362-EFCBE7B26A07}">
      <dgm:prSet/>
      <dgm:spPr/>
      <dgm:t>
        <a:bodyPr/>
        <a:lstStyle/>
        <a:p>
          <a:endParaRPr lang="en-US"/>
        </a:p>
      </dgm:t>
    </dgm:pt>
    <dgm:pt modelId="{4A52C482-04F9-4EFF-9D8C-65B27CC842F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 Deadline: Variable</a:t>
          </a:r>
        </a:p>
      </dgm:t>
    </dgm:pt>
    <dgm:pt modelId="{D45E3FD7-2871-48B1-89BA-CBAF4A68B59C}" type="parTrans" cxnId="{489B3AB2-29A9-4F81-B50A-4F8329AD8126}">
      <dgm:prSet/>
      <dgm:spPr/>
      <dgm:t>
        <a:bodyPr/>
        <a:lstStyle/>
        <a:p>
          <a:endParaRPr lang="en-US"/>
        </a:p>
      </dgm:t>
    </dgm:pt>
    <dgm:pt modelId="{F272F200-E0A7-4F4B-85B1-9001B530BAB2}" type="sibTrans" cxnId="{489B3AB2-29A9-4F81-B50A-4F8329AD8126}">
      <dgm:prSet/>
      <dgm:spPr/>
      <dgm:t>
        <a:bodyPr/>
        <a:lstStyle/>
        <a:p>
          <a:endParaRPr lang="en-US"/>
        </a:p>
      </dgm:t>
    </dgm:pt>
    <dgm:pt modelId="{072A3892-5296-4C34-9B18-981A0966A7F6}">
      <dgm:prSet phldrT="[Text]"/>
      <dgm:spPr/>
      <dgm:t>
        <a:bodyPr/>
        <a:lstStyle/>
        <a:p>
          <a:r>
            <a:rPr lang="en-US"/>
            <a:t>$2,500 </a:t>
          </a:r>
        </a:p>
      </dgm:t>
    </dgm:pt>
    <dgm:pt modelId="{601B2FEB-6512-4F6F-BFC5-9C547B5B3AA4}" type="parTrans" cxnId="{18E448BB-CFEB-45C1-919B-6499DD65E01B}">
      <dgm:prSet/>
      <dgm:spPr/>
      <dgm:t>
        <a:bodyPr/>
        <a:lstStyle/>
        <a:p>
          <a:endParaRPr lang="en-US"/>
        </a:p>
      </dgm:t>
    </dgm:pt>
    <dgm:pt modelId="{D6CAE6B1-FEB7-40D7-BA08-B153643DD6C2}" type="sibTrans" cxnId="{18E448BB-CFEB-45C1-919B-6499DD65E01B}">
      <dgm:prSet/>
      <dgm:spPr/>
      <dgm:t>
        <a:bodyPr/>
        <a:lstStyle/>
        <a:p>
          <a:endParaRPr lang="en-US"/>
        </a:p>
      </dgm:t>
    </dgm:pt>
    <dgm:pt modelId="{4D9CC51A-A345-42D5-9FCF-F6A565DC7BF2}">
      <dgm:prSet phldrT="[Text]"/>
      <dgm:spPr/>
      <dgm:t>
        <a:bodyPr/>
        <a:lstStyle/>
        <a:p>
          <a:r>
            <a:rPr lang="en-US"/>
            <a:t>Targeted constituency </a:t>
          </a:r>
        </a:p>
      </dgm:t>
    </dgm:pt>
    <dgm:pt modelId="{A195226A-0E35-4DDA-B072-CCA3078E6F61}" type="parTrans" cxnId="{8701074E-DF58-4371-B03E-012BB9283E54}">
      <dgm:prSet/>
      <dgm:spPr/>
      <dgm:t>
        <a:bodyPr/>
        <a:lstStyle/>
        <a:p>
          <a:endParaRPr lang="en-US"/>
        </a:p>
      </dgm:t>
    </dgm:pt>
    <dgm:pt modelId="{CBCC9407-ADC5-4846-98CF-B6C5D46B92A8}" type="sibTrans" cxnId="{8701074E-DF58-4371-B03E-012BB9283E54}">
      <dgm:prSet/>
      <dgm:spPr/>
      <dgm:t>
        <a:bodyPr/>
        <a:lstStyle/>
        <a:p>
          <a:endParaRPr lang="en-US"/>
        </a:p>
      </dgm:t>
    </dgm:pt>
    <dgm:pt modelId="{DA588489-4D15-4AEA-9D97-3691CF5EAF3D}">
      <dgm:prSet phldrT="[Text]"/>
      <dgm:spPr/>
      <dgm:t>
        <a:bodyPr/>
        <a:lstStyle/>
        <a:p>
          <a:r>
            <a:rPr lang="en-US"/>
            <a:t>$2,500 for research OR $10,000 for events/workshops</a:t>
          </a:r>
        </a:p>
      </dgm:t>
    </dgm:pt>
    <dgm:pt modelId="{E75BA23E-CE86-4EE4-BAFE-3DCE85582025}" type="parTrans" cxnId="{899B04AC-22B9-41E9-A1AE-6588E38E09C6}">
      <dgm:prSet/>
      <dgm:spPr/>
      <dgm:t>
        <a:bodyPr/>
        <a:lstStyle/>
        <a:p>
          <a:endParaRPr lang="en-US"/>
        </a:p>
      </dgm:t>
    </dgm:pt>
    <dgm:pt modelId="{E4E14EAE-BC70-405D-B187-0BDBA24808EA}" type="sibTrans" cxnId="{899B04AC-22B9-41E9-A1AE-6588E38E09C6}">
      <dgm:prSet/>
      <dgm:spPr/>
      <dgm:t>
        <a:bodyPr/>
        <a:lstStyle/>
        <a:p>
          <a:endParaRPr lang="en-US"/>
        </a:p>
      </dgm:t>
    </dgm:pt>
    <dgm:pt modelId="{D2949FE5-A8A8-4420-BBEC-78EE1AA1FE2B}">
      <dgm:prSet phldrT="[Text]"/>
      <dgm:spPr/>
      <dgm:t>
        <a:bodyPr/>
        <a:lstStyle/>
        <a:p>
          <a:r>
            <a:rPr lang="en-US"/>
            <a:t>All political scientists eligible</a:t>
          </a:r>
        </a:p>
      </dgm:t>
    </dgm:pt>
    <dgm:pt modelId="{7EAD29FD-828F-4096-B06A-D2412EB9F2C7}" type="parTrans" cxnId="{85302FAF-93B8-408A-B231-35D3AD5B5EDD}">
      <dgm:prSet/>
      <dgm:spPr/>
      <dgm:t>
        <a:bodyPr/>
        <a:lstStyle/>
        <a:p>
          <a:endParaRPr lang="en-US"/>
        </a:p>
      </dgm:t>
    </dgm:pt>
    <dgm:pt modelId="{C1DC66A1-F3E3-421C-99A4-47C97A0C1567}" type="sibTrans" cxnId="{85302FAF-93B8-408A-B231-35D3AD5B5EDD}">
      <dgm:prSet/>
      <dgm:spPr/>
      <dgm:t>
        <a:bodyPr/>
        <a:lstStyle/>
        <a:p>
          <a:endParaRPr lang="en-US"/>
        </a:p>
      </dgm:t>
    </dgm:pt>
    <dgm:pt modelId="{DD1D8EC8-F538-48DF-B130-1423D98ECF3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$25,000 for collaborative projects aimed at advancing the political science discipline.</a:t>
          </a:r>
        </a:p>
      </dgm:t>
    </dgm:pt>
    <dgm:pt modelId="{5D6FBA38-B320-477F-820A-295095B739B4}" type="parTrans" cxnId="{EAB66109-4B9F-423D-B05A-0E24C90F1E2B}">
      <dgm:prSet/>
      <dgm:spPr/>
      <dgm:t>
        <a:bodyPr/>
        <a:lstStyle/>
        <a:p>
          <a:endParaRPr lang="en-US"/>
        </a:p>
      </dgm:t>
    </dgm:pt>
    <dgm:pt modelId="{62109BBD-4EE4-4FD4-8A96-C2F789C112BC}" type="sibTrans" cxnId="{EAB66109-4B9F-423D-B05A-0E24C90F1E2B}">
      <dgm:prSet/>
      <dgm:spPr/>
      <dgm:t>
        <a:bodyPr/>
        <a:lstStyle/>
        <a:p>
          <a:endParaRPr lang="en-US"/>
        </a:p>
      </dgm:t>
    </dgm:pt>
    <dgm:pt modelId="{48A04D48-95A9-43B3-B62E-B373C44461AF}" type="pres">
      <dgm:prSet presAssocID="{0FAAB9AC-DA3A-4141-9745-8777EF47C892}" presName="Name0" presStyleCnt="0">
        <dgm:presLayoutVars>
          <dgm:dir/>
          <dgm:animLvl val="lvl"/>
          <dgm:resizeHandles val="exact"/>
        </dgm:presLayoutVars>
      </dgm:prSet>
      <dgm:spPr/>
    </dgm:pt>
    <dgm:pt modelId="{60A033E4-4CB3-413A-876D-400DC3ADB411}" type="pres">
      <dgm:prSet presAssocID="{C18A79D4-C088-446F-89E4-E9FD341FB6B7}" presName="linNode" presStyleCnt="0"/>
      <dgm:spPr/>
    </dgm:pt>
    <dgm:pt modelId="{605ADDB4-86B3-47E9-BC65-2DA98C73C3CE}" type="pres">
      <dgm:prSet presAssocID="{C18A79D4-C088-446F-89E4-E9FD341FB6B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CAF6B99-B2B6-450A-B3B5-75936AEAB992}" type="pres">
      <dgm:prSet presAssocID="{C18A79D4-C088-446F-89E4-E9FD341FB6B7}" presName="descendantText" presStyleLbl="alignAccFollowNode1" presStyleIdx="0" presStyleCnt="3">
        <dgm:presLayoutVars>
          <dgm:bulletEnabled val="1"/>
        </dgm:presLayoutVars>
      </dgm:prSet>
      <dgm:spPr/>
    </dgm:pt>
    <dgm:pt modelId="{4AA4ED75-4247-4905-8E0E-8B9824267F61}" type="pres">
      <dgm:prSet presAssocID="{B69479F4-2B26-4748-A66E-527FFF550F5A}" presName="sp" presStyleCnt="0"/>
      <dgm:spPr/>
    </dgm:pt>
    <dgm:pt modelId="{F34A4B0D-A283-419B-B625-6ABA6C74744B}" type="pres">
      <dgm:prSet presAssocID="{0AE72448-7191-416E-9D79-CB32F8881527}" presName="linNode" presStyleCnt="0"/>
      <dgm:spPr/>
    </dgm:pt>
    <dgm:pt modelId="{BF32C196-54C5-444E-AB8A-94894F85AAB5}" type="pres">
      <dgm:prSet presAssocID="{0AE72448-7191-416E-9D79-CB32F888152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C1280CA-93C6-44DF-8F26-5839E07112B4}" type="pres">
      <dgm:prSet presAssocID="{0AE72448-7191-416E-9D79-CB32F8881527}" presName="descendantText" presStyleLbl="alignAccFollowNode1" presStyleIdx="1" presStyleCnt="3">
        <dgm:presLayoutVars>
          <dgm:bulletEnabled val="1"/>
        </dgm:presLayoutVars>
      </dgm:prSet>
      <dgm:spPr/>
    </dgm:pt>
    <dgm:pt modelId="{9BAB45A1-F777-4D10-B5B7-8E8853A0206F}" type="pres">
      <dgm:prSet presAssocID="{03486D79-A203-48D2-9F09-CEC1707BFAE2}" presName="sp" presStyleCnt="0"/>
      <dgm:spPr/>
    </dgm:pt>
    <dgm:pt modelId="{34239DBF-1F01-4AE2-863F-6F718B6E47FE}" type="pres">
      <dgm:prSet presAssocID="{F517295C-E881-4146-9F7F-0FD6A96EB6A0}" presName="linNode" presStyleCnt="0"/>
      <dgm:spPr/>
    </dgm:pt>
    <dgm:pt modelId="{73E30866-DE77-4514-A5AD-BD77639887B7}" type="pres">
      <dgm:prSet presAssocID="{F517295C-E881-4146-9F7F-0FD6A96EB6A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EFBCCB4-6C18-4496-93B6-38AE97AAA75D}" type="pres">
      <dgm:prSet presAssocID="{F517295C-E881-4146-9F7F-0FD6A96EB6A0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232B200-4F77-4CD8-9B26-FF5EE9A5C79B}" srcId="{0AE72448-7191-416E-9D79-CB32F8881527}" destId="{4A4C8ABD-8232-4F66-93BD-E1F21E2D7ED5}" srcOrd="0" destOrd="0" parTransId="{64C73C01-1D50-4C9A-A8FB-E9D2DABFDEB9}" sibTransId="{DEC24B16-7FBF-49E4-9FE0-9784A672AD9A}"/>
    <dgm:cxn modelId="{EAB66109-4B9F-423D-B05A-0E24C90F1E2B}" srcId="{F517295C-E881-4146-9F7F-0FD6A96EB6A0}" destId="{DD1D8EC8-F538-48DF-B130-1423D98ECF32}" srcOrd="1" destOrd="0" parTransId="{5D6FBA38-B320-477F-820A-295095B739B4}" sibTransId="{62109BBD-4EE4-4FD4-8A96-C2F789C112BC}"/>
    <dgm:cxn modelId="{ED18C70A-56F3-41D8-B1FC-78461AE5C4AA}" type="presOf" srcId="{DA588489-4D15-4AEA-9D97-3691CF5EAF3D}" destId="{CC1280CA-93C6-44DF-8F26-5839E07112B4}" srcOrd="0" destOrd="1" presId="urn:microsoft.com/office/officeart/2005/8/layout/vList5"/>
    <dgm:cxn modelId="{4BCC5B16-8B49-42CC-ABAF-A80212044571}" type="presOf" srcId="{4A52C482-04F9-4EFF-9D8C-65B27CC842FF}" destId="{7EFBCCB4-6C18-4496-93B6-38AE97AAA75D}" srcOrd="0" destOrd="0" presId="urn:microsoft.com/office/officeart/2005/8/layout/vList5"/>
    <dgm:cxn modelId="{7BB9511A-D847-4EB6-B57A-28551C384DDD}" type="presOf" srcId="{891CE5B0-2368-4BC8-8825-A5359769E3BC}" destId="{1CAF6B99-B2B6-450A-B3B5-75936AEAB992}" srcOrd="0" destOrd="0" presId="urn:microsoft.com/office/officeart/2005/8/layout/vList5"/>
    <dgm:cxn modelId="{FE3CAF2B-E00A-41AA-A052-660EA0C501E3}" type="presOf" srcId="{C18A79D4-C088-446F-89E4-E9FD341FB6B7}" destId="{605ADDB4-86B3-47E9-BC65-2DA98C73C3CE}" srcOrd="0" destOrd="0" presId="urn:microsoft.com/office/officeart/2005/8/layout/vList5"/>
    <dgm:cxn modelId="{1D813A5C-85E6-493B-A362-EFCBE7B26A07}" srcId="{0FAAB9AC-DA3A-4141-9745-8777EF47C892}" destId="{F517295C-E881-4146-9F7F-0FD6A96EB6A0}" srcOrd="2" destOrd="0" parTransId="{379F929F-23B2-4483-9564-3AF109C7810B}" sibTransId="{0B517A5D-AE50-479D-AE6C-9A0C32409DD6}"/>
    <dgm:cxn modelId="{8701074E-DF58-4371-B03E-012BB9283E54}" srcId="{C18A79D4-C088-446F-89E4-E9FD341FB6B7}" destId="{4D9CC51A-A345-42D5-9FCF-F6A565DC7BF2}" srcOrd="2" destOrd="0" parTransId="{A195226A-0E35-4DDA-B072-CCA3078E6F61}" sibTransId="{CBCC9407-ADC5-4846-98CF-B6C5D46B92A8}"/>
    <dgm:cxn modelId="{F8730D73-1DFC-4B6B-9D24-F1A8F443EF69}" type="presOf" srcId="{D2949FE5-A8A8-4420-BBEC-78EE1AA1FE2B}" destId="{CC1280CA-93C6-44DF-8F26-5839E07112B4}" srcOrd="0" destOrd="2" presId="urn:microsoft.com/office/officeart/2005/8/layout/vList5"/>
    <dgm:cxn modelId="{DAA51153-C65B-4166-9DE6-319BFA980488}" type="presOf" srcId="{4D9CC51A-A345-42D5-9FCF-F6A565DC7BF2}" destId="{1CAF6B99-B2B6-450A-B3B5-75936AEAB992}" srcOrd="0" destOrd="2" presId="urn:microsoft.com/office/officeart/2005/8/layout/vList5"/>
    <dgm:cxn modelId="{D2947856-5B10-4599-90DA-70FED0CA36F1}" type="presOf" srcId="{F517295C-E881-4146-9F7F-0FD6A96EB6A0}" destId="{73E30866-DE77-4514-A5AD-BD77639887B7}" srcOrd="0" destOrd="0" presId="urn:microsoft.com/office/officeart/2005/8/layout/vList5"/>
    <dgm:cxn modelId="{25DFE18D-1CDC-4FCA-B91A-0FF725C2862A}" srcId="{0FAAB9AC-DA3A-4141-9745-8777EF47C892}" destId="{0AE72448-7191-416E-9D79-CB32F8881527}" srcOrd="1" destOrd="0" parTransId="{2F7C45A0-D12B-4D2E-B8B1-4B76DB2852AE}" sibTransId="{03486D79-A203-48D2-9F09-CEC1707BFAE2}"/>
    <dgm:cxn modelId="{9E03059B-C25D-44A3-B659-69B834A552B7}" type="presOf" srcId="{072A3892-5296-4C34-9B18-981A0966A7F6}" destId="{1CAF6B99-B2B6-450A-B3B5-75936AEAB992}" srcOrd="0" destOrd="1" presId="urn:microsoft.com/office/officeart/2005/8/layout/vList5"/>
    <dgm:cxn modelId="{A42845A9-703D-409A-A0FD-2A8172D021CF}" type="presOf" srcId="{DD1D8EC8-F538-48DF-B130-1423D98ECF32}" destId="{7EFBCCB4-6C18-4496-93B6-38AE97AAA75D}" srcOrd="0" destOrd="1" presId="urn:microsoft.com/office/officeart/2005/8/layout/vList5"/>
    <dgm:cxn modelId="{899B04AC-22B9-41E9-A1AE-6588E38E09C6}" srcId="{0AE72448-7191-416E-9D79-CB32F8881527}" destId="{DA588489-4D15-4AEA-9D97-3691CF5EAF3D}" srcOrd="1" destOrd="0" parTransId="{E75BA23E-CE86-4EE4-BAFE-3DCE85582025}" sibTransId="{E4E14EAE-BC70-405D-B187-0BDBA24808EA}"/>
    <dgm:cxn modelId="{85302FAF-93B8-408A-B231-35D3AD5B5EDD}" srcId="{0AE72448-7191-416E-9D79-CB32F8881527}" destId="{D2949FE5-A8A8-4420-BBEC-78EE1AA1FE2B}" srcOrd="2" destOrd="0" parTransId="{7EAD29FD-828F-4096-B06A-D2412EB9F2C7}" sibTransId="{C1DC66A1-F3E3-421C-99A4-47C97A0C1567}"/>
    <dgm:cxn modelId="{489B3AB2-29A9-4F81-B50A-4F8329AD8126}" srcId="{F517295C-E881-4146-9F7F-0FD6A96EB6A0}" destId="{4A52C482-04F9-4EFF-9D8C-65B27CC842FF}" srcOrd="0" destOrd="0" parTransId="{D45E3FD7-2871-48B1-89BA-CBAF4A68B59C}" sibTransId="{F272F200-E0A7-4F4B-85B1-9001B530BAB2}"/>
    <dgm:cxn modelId="{FF5CA1B6-B108-490E-844F-DBEBFECCFF3E}" srcId="{C18A79D4-C088-446F-89E4-E9FD341FB6B7}" destId="{891CE5B0-2368-4BC8-8825-A5359769E3BC}" srcOrd="0" destOrd="0" parTransId="{775E13DF-5B90-46C4-B590-895238E98288}" sibTransId="{27680DD7-73F5-4FB3-9848-54C14E8FF5A9}"/>
    <dgm:cxn modelId="{6A0DE7B8-E216-417B-A480-378C841A295D}" type="presOf" srcId="{0AE72448-7191-416E-9D79-CB32F8881527}" destId="{BF32C196-54C5-444E-AB8A-94894F85AAB5}" srcOrd="0" destOrd="0" presId="urn:microsoft.com/office/officeart/2005/8/layout/vList5"/>
    <dgm:cxn modelId="{18E448BB-CFEB-45C1-919B-6499DD65E01B}" srcId="{C18A79D4-C088-446F-89E4-E9FD341FB6B7}" destId="{072A3892-5296-4C34-9B18-981A0966A7F6}" srcOrd="1" destOrd="0" parTransId="{601B2FEB-6512-4F6F-BFC5-9C547B5B3AA4}" sibTransId="{D6CAE6B1-FEB7-40D7-BA08-B153643DD6C2}"/>
    <dgm:cxn modelId="{2C9261BF-EFB2-4DAF-B460-5F9CA89A1D1B}" type="presOf" srcId="{0FAAB9AC-DA3A-4141-9745-8777EF47C892}" destId="{48A04D48-95A9-43B3-B62E-B373C44461AF}" srcOrd="0" destOrd="0" presId="urn:microsoft.com/office/officeart/2005/8/layout/vList5"/>
    <dgm:cxn modelId="{99206EDB-ABEE-4BFE-B226-10EB64A62834}" type="presOf" srcId="{4A4C8ABD-8232-4F66-93BD-E1F21E2D7ED5}" destId="{CC1280CA-93C6-44DF-8F26-5839E07112B4}" srcOrd="0" destOrd="0" presId="urn:microsoft.com/office/officeart/2005/8/layout/vList5"/>
    <dgm:cxn modelId="{E6C145F4-0F3D-4C1B-8A83-7916BFF127FB}" srcId="{0FAAB9AC-DA3A-4141-9745-8777EF47C892}" destId="{C18A79D4-C088-446F-89E4-E9FD341FB6B7}" srcOrd="0" destOrd="0" parTransId="{D805E350-5385-42B3-BC47-221754CD8E01}" sibTransId="{B69479F4-2B26-4748-A66E-527FFF550F5A}"/>
    <dgm:cxn modelId="{F4DA2875-5834-4699-8E65-2651CA51C158}" type="presParOf" srcId="{48A04D48-95A9-43B3-B62E-B373C44461AF}" destId="{60A033E4-4CB3-413A-876D-400DC3ADB411}" srcOrd="0" destOrd="0" presId="urn:microsoft.com/office/officeart/2005/8/layout/vList5"/>
    <dgm:cxn modelId="{B8508A17-B08D-4BAB-B61E-88183F55E72C}" type="presParOf" srcId="{60A033E4-4CB3-413A-876D-400DC3ADB411}" destId="{605ADDB4-86B3-47E9-BC65-2DA98C73C3CE}" srcOrd="0" destOrd="0" presId="urn:microsoft.com/office/officeart/2005/8/layout/vList5"/>
    <dgm:cxn modelId="{9641ABAA-684F-45B9-812E-F4C9623D8D34}" type="presParOf" srcId="{60A033E4-4CB3-413A-876D-400DC3ADB411}" destId="{1CAF6B99-B2B6-450A-B3B5-75936AEAB992}" srcOrd="1" destOrd="0" presId="urn:microsoft.com/office/officeart/2005/8/layout/vList5"/>
    <dgm:cxn modelId="{EAF3DE14-4402-4885-8D3F-1A29E8CD53EF}" type="presParOf" srcId="{48A04D48-95A9-43B3-B62E-B373C44461AF}" destId="{4AA4ED75-4247-4905-8E0E-8B9824267F61}" srcOrd="1" destOrd="0" presId="urn:microsoft.com/office/officeart/2005/8/layout/vList5"/>
    <dgm:cxn modelId="{CC7E0EA7-86F4-45D4-9500-A8B99F1CE5FE}" type="presParOf" srcId="{48A04D48-95A9-43B3-B62E-B373C44461AF}" destId="{F34A4B0D-A283-419B-B625-6ABA6C74744B}" srcOrd="2" destOrd="0" presId="urn:microsoft.com/office/officeart/2005/8/layout/vList5"/>
    <dgm:cxn modelId="{F2B5006B-62B2-4987-9311-8EA93B5E568B}" type="presParOf" srcId="{F34A4B0D-A283-419B-B625-6ABA6C74744B}" destId="{BF32C196-54C5-444E-AB8A-94894F85AAB5}" srcOrd="0" destOrd="0" presId="urn:microsoft.com/office/officeart/2005/8/layout/vList5"/>
    <dgm:cxn modelId="{1EC3F651-2A4C-48DB-9DA7-6CF702BA4137}" type="presParOf" srcId="{F34A4B0D-A283-419B-B625-6ABA6C74744B}" destId="{CC1280CA-93C6-44DF-8F26-5839E07112B4}" srcOrd="1" destOrd="0" presId="urn:microsoft.com/office/officeart/2005/8/layout/vList5"/>
    <dgm:cxn modelId="{8C9BC002-3571-404E-B008-E9E9A8CF0340}" type="presParOf" srcId="{48A04D48-95A9-43B3-B62E-B373C44461AF}" destId="{9BAB45A1-F777-4D10-B5B7-8E8853A0206F}" srcOrd="3" destOrd="0" presId="urn:microsoft.com/office/officeart/2005/8/layout/vList5"/>
    <dgm:cxn modelId="{3BE0FC25-476F-452A-9B53-5FFDF4A1992A}" type="presParOf" srcId="{48A04D48-95A9-43B3-B62E-B373C44461AF}" destId="{34239DBF-1F01-4AE2-863F-6F718B6E47FE}" srcOrd="4" destOrd="0" presId="urn:microsoft.com/office/officeart/2005/8/layout/vList5"/>
    <dgm:cxn modelId="{90626DE4-B7B4-43E7-9558-7219439ADDF6}" type="presParOf" srcId="{34239DBF-1F01-4AE2-863F-6F718B6E47FE}" destId="{73E30866-DE77-4514-A5AD-BD77639887B7}" srcOrd="0" destOrd="0" presId="urn:microsoft.com/office/officeart/2005/8/layout/vList5"/>
    <dgm:cxn modelId="{7999BA10-F004-49B9-BAF3-A94A06B4901C}" type="presParOf" srcId="{34239DBF-1F01-4AE2-863F-6F718B6E47FE}" destId="{7EFBCCB4-6C18-4496-93B6-38AE97AAA75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AB9AC-DA3A-4141-9745-8777EF47C89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8A79D4-C088-446F-89E4-E9FD341FB6B7}">
      <dgm:prSet phldrT="[Text]"/>
      <dgm:spPr/>
      <dgm:t>
        <a:bodyPr/>
        <a:lstStyle/>
        <a:p>
          <a:r>
            <a:rPr lang="en-US"/>
            <a:t>Spring CCRG</a:t>
          </a:r>
        </a:p>
      </dgm:t>
    </dgm:pt>
    <dgm:pt modelId="{D805E350-5385-42B3-BC47-221754CD8E01}" type="parTrans" cxnId="{E6C145F4-0F3D-4C1B-8A83-7916BFF127FB}">
      <dgm:prSet/>
      <dgm:spPr/>
      <dgm:t>
        <a:bodyPr/>
        <a:lstStyle/>
        <a:p>
          <a:endParaRPr lang="en-US"/>
        </a:p>
      </dgm:t>
    </dgm:pt>
    <dgm:pt modelId="{B69479F4-2B26-4748-A66E-527FFF550F5A}" type="sibTrans" cxnId="{E6C145F4-0F3D-4C1B-8A83-7916BFF127FB}">
      <dgm:prSet/>
      <dgm:spPr/>
      <dgm:t>
        <a:bodyPr/>
        <a:lstStyle/>
        <a:p>
          <a:endParaRPr lang="en-US"/>
        </a:p>
      </dgm:t>
    </dgm:pt>
    <dgm:pt modelId="{891CE5B0-2368-4BC8-8825-A5359769E3BC}">
      <dgm:prSet phldrT="[Text]"/>
      <dgm:spPr/>
      <dgm:t>
        <a:bodyPr/>
        <a:lstStyle/>
        <a:p>
          <a:r>
            <a:rPr lang="en-US"/>
            <a:t>APSA operating budget</a:t>
          </a:r>
        </a:p>
      </dgm:t>
    </dgm:pt>
    <dgm:pt modelId="{775E13DF-5B90-46C4-B590-895238E98288}" type="parTrans" cxnId="{FF5CA1B6-B108-490E-844F-DBEBFECCFF3E}">
      <dgm:prSet/>
      <dgm:spPr/>
      <dgm:t>
        <a:bodyPr/>
        <a:lstStyle/>
        <a:p>
          <a:endParaRPr lang="en-US"/>
        </a:p>
      </dgm:t>
    </dgm:pt>
    <dgm:pt modelId="{27680DD7-73F5-4FB3-9848-54C14E8FF5A9}" type="sibTrans" cxnId="{FF5CA1B6-B108-490E-844F-DBEBFECCFF3E}">
      <dgm:prSet/>
      <dgm:spPr/>
      <dgm:t>
        <a:bodyPr/>
        <a:lstStyle/>
        <a:p>
          <a:endParaRPr lang="en-US"/>
        </a:p>
      </dgm:t>
    </dgm:pt>
    <dgm:pt modelId="{A08117B6-83E5-4436-BBD9-5761D4E5F1D3}">
      <dgm:prSet phldrT="[Text]"/>
      <dgm:spPr/>
      <dgm:t>
        <a:bodyPr/>
        <a:lstStyle/>
        <a:p>
          <a:r>
            <a:rPr lang="en-US"/>
            <a:t>Set amount, usually </a:t>
          </a:r>
          <a:r>
            <a:rPr lang="en-US" b="0" i="0"/>
            <a:t>~ $40,000</a:t>
          </a:r>
          <a:r>
            <a:rPr lang="en-US"/>
            <a:t>  </a:t>
          </a:r>
        </a:p>
      </dgm:t>
    </dgm:pt>
    <dgm:pt modelId="{5E8B0C6D-1B78-47C4-8B9D-E2EDD786A619}" type="parTrans" cxnId="{FB19A2D5-6BD5-4C3B-B4A9-7364E2750511}">
      <dgm:prSet/>
      <dgm:spPr/>
      <dgm:t>
        <a:bodyPr/>
        <a:lstStyle/>
        <a:p>
          <a:endParaRPr lang="en-US"/>
        </a:p>
      </dgm:t>
    </dgm:pt>
    <dgm:pt modelId="{0B059E7F-86CA-4381-A919-795970753ABD}" type="sibTrans" cxnId="{FB19A2D5-6BD5-4C3B-B4A9-7364E2750511}">
      <dgm:prSet/>
      <dgm:spPr/>
      <dgm:t>
        <a:bodyPr/>
        <a:lstStyle/>
        <a:p>
          <a:endParaRPr lang="en-US"/>
        </a:p>
      </dgm:t>
    </dgm:pt>
    <dgm:pt modelId="{0AE72448-7191-416E-9D79-CB32F8881527}">
      <dgm:prSet phldrT="[Text]"/>
      <dgm:spPr/>
      <dgm:t>
        <a:bodyPr/>
        <a:lstStyle/>
        <a:p>
          <a:r>
            <a:rPr lang="en-US"/>
            <a:t>Summer CCRG</a:t>
          </a:r>
        </a:p>
      </dgm:t>
    </dgm:pt>
    <dgm:pt modelId="{2F7C45A0-D12B-4D2E-B8B1-4B76DB2852AE}" type="parTrans" cxnId="{25DFE18D-1CDC-4FCA-B91A-0FF725C2862A}">
      <dgm:prSet/>
      <dgm:spPr/>
      <dgm:t>
        <a:bodyPr/>
        <a:lstStyle/>
        <a:p>
          <a:endParaRPr lang="en-US"/>
        </a:p>
      </dgm:t>
    </dgm:pt>
    <dgm:pt modelId="{03486D79-A203-48D2-9F09-CEC1707BFAE2}" type="sibTrans" cxnId="{25DFE18D-1CDC-4FCA-B91A-0FF725C2862A}">
      <dgm:prSet/>
      <dgm:spPr/>
      <dgm:t>
        <a:bodyPr/>
        <a:lstStyle/>
        <a:p>
          <a:endParaRPr lang="en-US"/>
        </a:p>
      </dgm:t>
    </dgm:pt>
    <dgm:pt modelId="{4A4C8ABD-8232-4F66-93BD-E1F21E2D7ED5}">
      <dgm:prSet phldrT="[Text]"/>
      <dgm:spPr/>
      <dgm:t>
        <a:bodyPr/>
        <a:lstStyle/>
        <a:p>
          <a:r>
            <a:rPr lang="en-US"/>
            <a:t>Endowments</a:t>
          </a:r>
        </a:p>
      </dgm:t>
    </dgm:pt>
    <dgm:pt modelId="{64C73C01-1D50-4C9A-A8FB-E9D2DABFDEB9}" type="parTrans" cxnId="{4232B200-4F77-4CD8-9B26-FF5EE9A5C79B}">
      <dgm:prSet/>
      <dgm:spPr/>
      <dgm:t>
        <a:bodyPr/>
        <a:lstStyle/>
        <a:p>
          <a:endParaRPr lang="en-US"/>
        </a:p>
      </dgm:t>
    </dgm:pt>
    <dgm:pt modelId="{DEC24B16-7FBF-49E4-9FE0-9784A672AD9A}" type="sibTrans" cxnId="{4232B200-4F77-4CD8-9B26-FF5EE9A5C79B}">
      <dgm:prSet/>
      <dgm:spPr/>
      <dgm:t>
        <a:bodyPr/>
        <a:lstStyle/>
        <a:p>
          <a:endParaRPr lang="en-US"/>
        </a:p>
      </dgm:t>
    </dgm:pt>
    <dgm:pt modelId="{1141BC48-3E18-4F33-A97D-80822995BE21}">
      <dgm:prSet phldrT="[Text]"/>
      <dgm:spPr/>
      <dgm:t>
        <a:bodyPr/>
        <a:lstStyle/>
        <a:p>
          <a:r>
            <a:rPr lang="en-US"/>
            <a:t>4% draw, amount varies</a:t>
          </a:r>
        </a:p>
      </dgm:t>
    </dgm:pt>
    <dgm:pt modelId="{4F7E1929-0118-4C5A-BF4B-D3199555E501}" type="parTrans" cxnId="{74A4A9B6-1218-4DA9-BCFD-598DEA9EBECB}">
      <dgm:prSet/>
      <dgm:spPr/>
      <dgm:t>
        <a:bodyPr/>
        <a:lstStyle/>
        <a:p>
          <a:endParaRPr lang="en-US"/>
        </a:p>
      </dgm:t>
    </dgm:pt>
    <dgm:pt modelId="{391AFF7D-7507-4791-82D0-39F97EF7D7A7}" type="sibTrans" cxnId="{74A4A9B6-1218-4DA9-BCFD-598DEA9EBECB}">
      <dgm:prSet/>
      <dgm:spPr/>
      <dgm:t>
        <a:bodyPr/>
        <a:lstStyle/>
        <a:p>
          <a:endParaRPr lang="en-US"/>
        </a:p>
      </dgm:t>
    </dgm:pt>
    <dgm:pt modelId="{567AC47A-0B83-4FB3-B62D-10C80A4F305B}">
      <dgm:prSet phldrT="[Text]"/>
      <dgm:spPr/>
      <dgm:t>
        <a:bodyPr/>
        <a:lstStyle/>
        <a:p>
          <a:r>
            <a:rPr lang="en-US"/>
            <a:t> based on stock market</a:t>
          </a:r>
        </a:p>
      </dgm:t>
    </dgm:pt>
    <dgm:pt modelId="{8730E405-DA87-48DF-9BF5-5019DA107F4D}" type="parTrans" cxnId="{D3679244-4663-41BA-B52F-379479D4D17D}">
      <dgm:prSet/>
      <dgm:spPr/>
      <dgm:t>
        <a:bodyPr/>
        <a:lstStyle/>
        <a:p>
          <a:endParaRPr lang="en-US"/>
        </a:p>
      </dgm:t>
    </dgm:pt>
    <dgm:pt modelId="{6850A26E-D93F-496C-9BC4-E13E196182A2}" type="sibTrans" cxnId="{D3679244-4663-41BA-B52F-379479D4D17D}">
      <dgm:prSet/>
      <dgm:spPr/>
      <dgm:t>
        <a:bodyPr/>
        <a:lstStyle/>
        <a:p>
          <a:endParaRPr lang="en-US"/>
        </a:p>
      </dgm:t>
    </dgm:pt>
    <dgm:pt modelId="{86F1A4DE-C63F-4E43-9F3F-8F41BB27D03C}">
      <dgm:prSet/>
      <dgm:spPr/>
      <dgm:t>
        <a:bodyPr/>
        <a:lstStyle/>
        <a:p>
          <a:r>
            <a:rPr lang="en-US"/>
            <a:t>Special Projects Fund</a:t>
          </a:r>
        </a:p>
      </dgm:t>
    </dgm:pt>
    <dgm:pt modelId="{F3355F2D-B221-4462-9D0C-514F987A50D2}" type="parTrans" cxnId="{6C3DF713-3907-4928-9B7F-0BE20FAFA7AD}">
      <dgm:prSet/>
      <dgm:spPr/>
      <dgm:t>
        <a:bodyPr/>
        <a:lstStyle/>
        <a:p>
          <a:endParaRPr lang="en-US"/>
        </a:p>
      </dgm:t>
    </dgm:pt>
    <dgm:pt modelId="{B37FEE45-AC7A-4E0A-AE61-5B77E9634BF7}" type="sibTrans" cxnId="{6C3DF713-3907-4928-9B7F-0BE20FAFA7AD}">
      <dgm:prSet/>
      <dgm:spPr/>
      <dgm:t>
        <a:bodyPr/>
        <a:lstStyle/>
        <a:p>
          <a:endParaRPr lang="en-US"/>
        </a:p>
      </dgm:t>
    </dgm:pt>
    <dgm:pt modelId="{FD103F9D-D063-46BC-BE64-83062BD8AA7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Variable</a:t>
          </a:r>
        </a:p>
      </dgm:t>
    </dgm:pt>
    <dgm:pt modelId="{04704CE5-A408-44EA-AC6D-DA0CE45C67E4}" type="parTrans" cxnId="{AD91EA60-2A21-4DF6-B97A-161A1531DE45}">
      <dgm:prSet/>
      <dgm:spPr/>
      <dgm:t>
        <a:bodyPr/>
        <a:lstStyle/>
        <a:p>
          <a:endParaRPr lang="en-US"/>
        </a:p>
      </dgm:t>
    </dgm:pt>
    <dgm:pt modelId="{F91C7BB5-66C5-4BB0-B15F-44BB5636C9FA}" type="sibTrans" cxnId="{AD91EA60-2A21-4DF6-B97A-161A1531DE45}">
      <dgm:prSet/>
      <dgm:spPr/>
      <dgm:t>
        <a:bodyPr/>
        <a:lstStyle/>
        <a:p>
          <a:endParaRPr lang="en-US"/>
        </a:p>
      </dgm:t>
    </dgm:pt>
    <dgm:pt modelId="{343AAEA0-43FB-447E-8A2A-D76ADB16286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Contingent on APSA council approval</a:t>
          </a:r>
        </a:p>
      </dgm:t>
    </dgm:pt>
    <dgm:pt modelId="{4650FD87-02F7-422F-BA3C-1BF68F7C1946}" type="parTrans" cxnId="{380259AD-4AE4-48C6-8294-AB5B42F345C3}">
      <dgm:prSet/>
      <dgm:spPr/>
      <dgm:t>
        <a:bodyPr/>
        <a:lstStyle/>
        <a:p>
          <a:endParaRPr lang="en-US"/>
        </a:p>
      </dgm:t>
    </dgm:pt>
    <dgm:pt modelId="{96F0B7C7-A809-4C19-9FED-C6182C5ACDD9}" type="sibTrans" cxnId="{380259AD-4AE4-48C6-8294-AB5B42F345C3}">
      <dgm:prSet/>
      <dgm:spPr/>
      <dgm:t>
        <a:bodyPr/>
        <a:lstStyle/>
        <a:p>
          <a:endParaRPr lang="en-US"/>
        </a:p>
      </dgm:t>
    </dgm:pt>
    <dgm:pt modelId="{48A04D48-95A9-43B3-B62E-B373C44461AF}" type="pres">
      <dgm:prSet presAssocID="{0FAAB9AC-DA3A-4141-9745-8777EF47C892}" presName="Name0" presStyleCnt="0">
        <dgm:presLayoutVars>
          <dgm:dir/>
          <dgm:animLvl val="lvl"/>
          <dgm:resizeHandles val="exact"/>
        </dgm:presLayoutVars>
      </dgm:prSet>
      <dgm:spPr/>
    </dgm:pt>
    <dgm:pt modelId="{60A033E4-4CB3-413A-876D-400DC3ADB411}" type="pres">
      <dgm:prSet presAssocID="{C18A79D4-C088-446F-89E4-E9FD341FB6B7}" presName="linNode" presStyleCnt="0"/>
      <dgm:spPr/>
    </dgm:pt>
    <dgm:pt modelId="{605ADDB4-86B3-47E9-BC65-2DA98C73C3CE}" type="pres">
      <dgm:prSet presAssocID="{C18A79D4-C088-446F-89E4-E9FD341FB6B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CAF6B99-B2B6-450A-B3B5-75936AEAB992}" type="pres">
      <dgm:prSet presAssocID="{C18A79D4-C088-446F-89E4-E9FD341FB6B7}" presName="descendantText" presStyleLbl="alignAccFollowNode1" presStyleIdx="0" presStyleCnt="3">
        <dgm:presLayoutVars>
          <dgm:bulletEnabled val="1"/>
        </dgm:presLayoutVars>
      </dgm:prSet>
      <dgm:spPr/>
    </dgm:pt>
    <dgm:pt modelId="{4AA4ED75-4247-4905-8E0E-8B9824267F61}" type="pres">
      <dgm:prSet presAssocID="{B69479F4-2B26-4748-A66E-527FFF550F5A}" presName="sp" presStyleCnt="0"/>
      <dgm:spPr/>
    </dgm:pt>
    <dgm:pt modelId="{F34A4B0D-A283-419B-B625-6ABA6C74744B}" type="pres">
      <dgm:prSet presAssocID="{0AE72448-7191-416E-9D79-CB32F8881527}" presName="linNode" presStyleCnt="0"/>
      <dgm:spPr/>
    </dgm:pt>
    <dgm:pt modelId="{BF32C196-54C5-444E-AB8A-94894F85AAB5}" type="pres">
      <dgm:prSet presAssocID="{0AE72448-7191-416E-9D79-CB32F888152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C1280CA-93C6-44DF-8F26-5839E07112B4}" type="pres">
      <dgm:prSet presAssocID="{0AE72448-7191-416E-9D79-CB32F8881527}" presName="descendantText" presStyleLbl="alignAccFollowNode1" presStyleIdx="1" presStyleCnt="3">
        <dgm:presLayoutVars>
          <dgm:bulletEnabled val="1"/>
        </dgm:presLayoutVars>
      </dgm:prSet>
      <dgm:spPr/>
    </dgm:pt>
    <dgm:pt modelId="{9BAB45A1-F777-4D10-B5B7-8E8853A0206F}" type="pres">
      <dgm:prSet presAssocID="{03486D79-A203-48D2-9F09-CEC1707BFAE2}" presName="sp" presStyleCnt="0"/>
      <dgm:spPr/>
    </dgm:pt>
    <dgm:pt modelId="{9EE93399-2F80-477D-B2E2-45739C6CEA9A}" type="pres">
      <dgm:prSet presAssocID="{86F1A4DE-C63F-4E43-9F3F-8F41BB27D03C}" presName="linNode" presStyleCnt="0"/>
      <dgm:spPr/>
    </dgm:pt>
    <dgm:pt modelId="{195ACFCE-918F-4B11-85E6-FCC9B1BE1B90}" type="pres">
      <dgm:prSet presAssocID="{86F1A4DE-C63F-4E43-9F3F-8F41BB27D03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F5D2C9E-FC54-4AEF-BD4E-A0D8A93BFFF9}" type="pres">
      <dgm:prSet presAssocID="{86F1A4DE-C63F-4E43-9F3F-8F41BB27D03C}" presName="descendantText" presStyleLbl="alignAccFollowNode1" presStyleIdx="2" presStyleCnt="3" custLinFactNeighborX="0" custLinFactNeighborY="-1074">
        <dgm:presLayoutVars>
          <dgm:bulletEnabled val="1"/>
        </dgm:presLayoutVars>
      </dgm:prSet>
      <dgm:spPr/>
    </dgm:pt>
  </dgm:ptLst>
  <dgm:cxnLst>
    <dgm:cxn modelId="{4232B200-4F77-4CD8-9B26-FF5EE9A5C79B}" srcId="{0AE72448-7191-416E-9D79-CB32F8881527}" destId="{4A4C8ABD-8232-4F66-93BD-E1F21E2D7ED5}" srcOrd="0" destOrd="0" parTransId="{64C73C01-1D50-4C9A-A8FB-E9D2DABFDEB9}" sibTransId="{DEC24B16-7FBF-49E4-9FE0-9784A672AD9A}"/>
    <dgm:cxn modelId="{6C3DF713-3907-4928-9B7F-0BE20FAFA7AD}" srcId="{0FAAB9AC-DA3A-4141-9745-8777EF47C892}" destId="{86F1A4DE-C63F-4E43-9F3F-8F41BB27D03C}" srcOrd="2" destOrd="0" parTransId="{F3355F2D-B221-4462-9D0C-514F987A50D2}" sibTransId="{B37FEE45-AC7A-4E0A-AE61-5B77E9634BF7}"/>
    <dgm:cxn modelId="{7BB9511A-D847-4EB6-B57A-28551C384DDD}" type="presOf" srcId="{891CE5B0-2368-4BC8-8825-A5359769E3BC}" destId="{1CAF6B99-B2B6-450A-B3B5-75936AEAB992}" srcOrd="0" destOrd="0" presId="urn:microsoft.com/office/officeart/2005/8/layout/vList5"/>
    <dgm:cxn modelId="{FE3CAF2B-E00A-41AA-A052-660EA0C501E3}" type="presOf" srcId="{C18A79D4-C088-446F-89E4-E9FD341FB6B7}" destId="{605ADDB4-86B3-47E9-BC65-2DA98C73C3CE}" srcOrd="0" destOrd="0" presId="urn:microsoft.com/office/officeart/2005/8/layout/vList5"/>
    <dgm:cxn modelId="{AD91EA60-2A21-4DF6-B97A-161A1531DE45}" srcId="{86F1A4DE-C63F-4E43-9F3F-8F41BB27D03C}" destId="{FD103F9D-D063-46BC-BE64-83062BD8AA73}" srcOrd="0" destOrd="0" parTransId="{04704CE5-A408-44EA-AC6D-DA0CE45C67E4}" sibTransId="{F91C7BB5-66C5-4BB0-B15F-44BB5636C9FA}"/>
    <dgm:cxn modelId="{BFF31461-70E3-4A13-A4FD-12875DE2EAFE}" type="presOf" srcId="{86F1A4DE-C63F-4E43-9F3F-8F41BB27D03C}" destId="{195ACFCE-918F-4B11-85E6-FCC9B1BE1B90}" srcOrd="0" destOrd="0" presId="urn:microsoft.com/office/officeart/2005/8/layout/vList5"/>
    <dgm:cxn modelId="{D3679244-4663-41BA-B52F-379479D4D17D}" srcId="{1141BC48-3E18-4F33-A97D-80822995BE21}" destId="{567AC47A-0B83-4FB3-B62D-10C80A4F305B}" srcOrd="0" destOrd="0" parTransId="{8730E405-DA87-48DF-9BF5-5019DA107F4D}" sibTransId="{6850A26E-D93F-496C-9BC4-E13E196182A2}"/>
    <dgm:cxn modelId="{261E226F-9969-461F-9BE2-B207F7020D78}" type="presOf" srcId="{567AC47A-0B83-4FB3-B62D-10C80A4F305B}" destId="{CC1280CA-93C6-44DF-8F26-5839E07112B4}" srcOrd="0" destOrd="2" presId="urn:microsoft.com/office/officeart/2005/8/layout/vList5"/>
    <dgm:cxn modelId="{F7F35871-FFBD-4EB9-B059-C9738CA70B85}" type="presOf" srcId="{FD103F9D-D063-46BC-BE64-83062BD8AA73}" destId="{BF5D2C9E-FC54-4AEF-BD4E-A0D8A93BFFF9}" srcOrd="0" destOrd="0" presId="urn:microsoft.com/office/officeart/2005/8/layout/vList5"/>
    <dgm:cxn modelId="{25DFE18D-1CDC-4FCA-B91A-0FF725C2862A}" srcId="{0FAAB9AC-DA3A-4141-9745-8777EF47C892}" destId="{0AE72448-7191-416E-9D79-CB32F8881527}" srcOrd="1" destOrd="0" parTransId="{2F7C45A0-D12B-4D2E-B8B1-4B76DB2852AE}" sibTransId="{03486D79-A203-48D2-9F09-CEC1707BFAE2}"/>
    <dgm:cxn modelId="{380259AD-4AE4-48C6-8294-AB5B42F345C3}" srcId="{FD103F9D-D063-46BC-BE64-83062BD8AA73}" destId="{343AAEA0-43FB-447E-8A2A-D76ADB16286A}" srcOrd="0" destOrd="0" parTransId="{4650FD87-02F7-422F-BA3C-1BF68F7C1946}" sibTransId="{96F0B7C7-A809-4C19-9FED-C6182C5ACDD9}"/>
    <dgm:cxn modelId="{FF5CA1B6-B108-490E-844F-DBEBFECCFF3E}" srcId="{C18A79D4-C088-446F-89E4-E9FD341FB6B7}" destId="{891CE5B0-2368-4BC8-8825-A5359769E3BC}" srcOrd="0" destOrd="0" parTransId="{775E13DF-5B90-46C4-B590-895238E98288}" sibTransId="{27680DD7-73F5-4FB3-9848-54C14E8FF5A9}"/>
    <dgm:cxn modelId="{74A4A9B6-1218-4DA9-BCFD-598DEA9EBECB}" srcId="{4A4C8ABD-8232-4F66-93BD-E1F21E2D7ED5}" destId="{1141BC48-3E18-4F33-A97D-80822995BE21}" srcOrd="0" destOrd="0" parTransId="{4F7E1929-0118-4C5A-BF4B-D3199555E501}" sibTransId="{391AFF7D-7507-4791-82D0-39F97EF7D7A7}"/>
    <dgm:cxn modelId="{6A0DE7B8-E216-417B-A480-378C841A295D}" type="presOf" srcId="{0AE72448-7191-416E-9D79-CB32F8881527}" destId="{BF32C196-54C5-444E-AB8A-94894F85AAB5}" srcOrd="0" destOrd="0" presId="urn:microsoft.com/office/officeart/2005/8/layout/vList5"/>
    <dgm:cxn modelId="{2C9261BF-EFB2-4DAF-B460-5F9CA89A1D1B}" type="presOf" srcId="{0FAAB9AC-DA3A-4141-9745-8777EF47C892}" destId="{48A04D48-95A9-43B3-B62E-B373C44461AF}" srcOrd="0" destOrd="0" presId="urn:microsoft.com/office/officeart/2005/8/layout/vList5"/>
    <dgm:cxn modelId="{2669C2D1-F0DA-457D-A8EB-F0F12916447C}" type="presOf" srcId="{1141BC48-3E18-4F33-A97D-80822995BE21}" destId="{CC1280CA-93C6-44DF-8F26-5839E07112B4}" srcOrd="0" destOrd="1" presId="urn:microsoft.com/office/officeart/2005/8/layout/vList5"/>
    <dgm:cxn modelId="{FB19A2D5-6BD5-4C3B-B4A9-7364E2750511}" srcId="{891CE5B0-2368-4BC8-8825-A5359769E3BC}" destId="{A08117B6-83E5-4436-BBD9-5761D4E5F1D3}" srcOrd="0" destOrd="0" parTransId="{5E8B0C6D-1B78-47C4-8B9D-E2EDD786A619}" sibTransId="{0B059E7F-86CA-4381-A919-795970753ABD}"/>
    <dgm:cxn modelId="{99206EDB-ABEE-4BFE-B226-10EB64A62834}" type="presOf" srcId="{4A4C8ABD-8232-4F66-93BD-E1F21E2D7ED5}" destId="{CC1280CA-93C6-44DF-8F26-5839E07112B4}" srcOrd="0" destOrd="0" presId="urn:microsoft.com/office/officeart/2005/8/layout/vList5"/>
    <dgm:cxn modelId="{E6C145F4-0F3D-4C1B-8A83-7916BFF127FB}" srcId="{0FAAB9AC-DA3A-4141-9745-8777EF47C892}" destId="{C18A79D4-C088-446F-89E4-E9FD341FB6B7}" srcOrd="0" destOrd="0" parTransId="{D805E350-5385-42B3-BC47-221754CD8E01}" sibTransId="{B69479F4-2B26-4748-A66E-527FFF550F5A}"/>
    <dgm:cxn modelId="{2712CFFA-BF68-4CA9-85DD-D1B82CA651F6}" type="presOf" srcId="{343AAEA0-43FB-447E-8A2A-D76ADB16286A}" destId="{BF5D2C9E-FC54-4AEF-BD4E-A0D8A93BFFF9}" srcOrd="0" destOrd="1" presId="urn:microsoft.com/office/officeart/2005/8/layout/vList5"/>
    <dgm:cxn modelId="{2B6DE4FB-AFC7-4C74-9664-34E90BA6B5D4}" type="presOf" srcId="{A08117B6-83E5-4436-BBD9-5761D4E5F1D3}" destId="{1CAF6B99-B2B6-450A-B3B5-75936AEAB992}" srcOrd="0" destOrd="1" presId="urn:microsoft.com/office/officeart/2005/8/layout/vList5"/>
    <dgm:cxn modelId="{F4DA2875-5834-4699-8E65-2651CA51C158}" type="presParOf" srcId="{48A04D48-95A9-43B3-B62E-B373C44461AF}" destId="{60A033E4-4CB3-413A-876D-400DC3ADB411}" srcOrd="0" destOrd="0" presId="urn:microsoft.com/office/officeart/2005/8/layout/vList5"/>
    <dgm:cxn modelId="{B8508A17-B08D-4BAB-B61E-88183F55E72C}" type="presParOf" srcId="{60A033E4-4CB3-413A-876D-400DC3ADB411}" destId="{605ADDB4-86B3-47E9-BC65-2DA98C73C3CE}" srcOrd="0" destOrd="0" presId="urn:microsoft.com/office/officeart/2005/8/layout/vList5"/>
    <dgm:cxn modelId="{9641ABAA-684F-45B9-812E-F4C9623D8D34}" type="presParOf" srcId="{60A033E4-4CB3-413A-876D-400DC3ADB411}" destId="{1CAF6B99-B2B6-450A-B3B5-75936AEAB992}" srcOrd="1" destOrd="0" presId="urn:microsoft.com/office/officeart/2005/8/layout/vList5"/>
    <dgm:cxn modelId="{EAF3DE14-4402-4885-8D3F-1A29E8CD53EF}" type="presParOf" srcId="{48A04D48-95A9-43B3-B62E-B373C44461AF}" destId="{4AA4ED75-4247-4905-8E0E-8B9824267F61}" srcOrd="1" destOrd="0" presId="urn:microsoft.com/office/officeart/2005/8/layout/vList5"/>
    <dgm:cxn modelId="{CC7E0EA7-86F4-45D4-9500-A8B99F1CE5FE}" type="presParOf" srcId="{48A04D48-95A9-43B3-B62E-B373C44461AF}" destId="{F34A4B0D-A283-419B-B625-6ABA6C74744B}" srcOrd="2" destOrd="0" presId="urn:microsoft.com/office/officeart/2005/8/layout/vList5"/>
    <dgm:cxn modelId="{F2B5006B-62B2-4987-9311-8EA93B5E568B}" type="presParOf" srcId="{F34A4B0D-A283-419B-B625-6ABA6C74744B}" destId="{BF32C196-54C5-444E-AB8A-94894F85AAB5}" srcOrd="0" destOrd="0" presId="urn:microsoft.com/office/officeart/2005/8/layout/vList5"/>
    <dgm:cxn modelId="{1EC3F651-2A4C-48DB-9DA7-6CF702BA4137}" type="presParOf" srcId="{F34A4B0D-A283-419B-B625-6ABA6C74744B}" destId="{CC1280CA-93C6-44DF-8F26-5839E07112B4}" srcOrd="1" destOrd="0" presId="urn:microsoft.com/office/officeart/2005/8/layout/vList5"/>
    <dgm:cxn modelId="{8C9BC002-3571-404E-B008-E9E9A8CF0340}" type="presParOf" srcId="{48A04D48-95A9-43B3-B62E-B373C44461AF}" destId="{9BAB45A1-F777-4D10-B5B7-8E8853A0206F}" srcOrd="3" destOrd="0" presId="urn:microsoft.com/office/officeart/2005/8/layout/vList5"/>
    <dgm:cxn modelId="{F50F03D1-CD62-4BDC-8A17-B4E0390B8414}" type="presParOf" srcId="{48A04D48-95A9-43B3-B62E-B373C44461AF}" destId="{9EE93399-2F80-477D-B2E2-45739C6CEA9A}" srcOrd="4" destOrd="0" presId="urn:microsoft.com/office/officeart/2005/8/layout/vList5"/>
    <dgm:cxn modelId="{550F5AAB-A36F-44A7-BB45-8DB404FB2B3D}" type="presParOf" srcId="{9EE93399-2F80-477D-B2E2-45739C6CEA9A}" destId="{195ACFCE-918F-4B11-85E6-FCC9B1BE1B90}" srcOrd="0" destOrd="0" presId="urn:microsoft.com/office/officeart/2005/8/layout/vList5"/>
    <dgm:cxn modelId="{D0B64126-BDED-44CD-A1BC-71BFB0AC5A6C}" type="presParOf" srcId="{9EE93399-2F80-477D-B2E2-45739C6CEA9A}" destId="{BF5D2C9E-FC54-4AEF-BD4E-A0D8A93BFFF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220BE4-2610-40DA-BECE-1CD01C240E85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EB691A-46A6-4D79-8522-659112F77EAB}">
      <dgm:prSet/>
      <dgm:spPr/>
      <dgm:t>
        <a:bodyPr/>
        <a:lstStyle/>
        <a:p>
          <a:pPr>
            <a:defRPr b="1"/>
          </a:pPr>
          <a:r>
            <a:rPr lang="en-US"/>
            <a:t>15 April</a:t>
          </a:r>
        </a:p>
      </dgm:t>
    </dgm:pt>
    <dgm:pt modelId="{0D9379B1-5DB9-404A-B3A1-968568C0E1F6}" type="parTrans" cxnId="{324BD1A3-B922-4734-A07A-FED63931B698}">
      <dgm:prSet/>
      <dgm:spPr/>
      <dgm:t>
        <a:bodyPr/>
        <a:lstStyle/>
        <a:p>
          <a:endParaRPr lang="en-US"/>
        </a:p>
      </dgm:t>
    </dgm:pt>
    <dgm:pt modelId="{15FAF02F-76E8-4F7E-B997-19C2B1CCFAD8}" type="sibTrans" cxnId="{324BD1A3-B922-4734-A07A-FED63931B698}">
      <dgm:prSet/>
      <dgm:spPr/>
      <dgm:t>
        <a:bodyPr/>
        <a:lstStyle/>
        <a:p>
          <a:endParaRPr lang="en-US"/>
        </a:p>
      </dgm:t>
    </dgm:pt>
    <dgm:pt modelId="{1ED39405-B585-4A3C-BCAB-2416C1E6EC6C}">
      <dgm:prSet/>
      <dgm:spPr/>
      <dgm:t>
        <a:bodyPr/>
        <a:lstStyle/>
        <a:p>
          <a:r>
            <a:rPr lang="en-US"/>
            <a:t>Applications Due</a:t>
          </a:r>
        </a:p>
      </dgm:t>
    </dgm:pt>
    <dgm:pt modelId="{FB309E08-EB02-496D-A032-8290E5BB4B64}" type="parTrans" cxnId="{B2737DF8-718D-4A2E-9D18-CFA3BFF181ED}">
      <dgm:prSet/>
      <dgm:spPr/>
      <dgm:t>
        <a:bodyPr/>
        <a:lstStyle/>
        <a:p>
          <a:endParaRPr lang="en-US"/>
        </a:p>
      </dgm:t>
    </dgm:pt>
    <dgm:pt modelId="{4E5A924F-49BC-4D1A-A36B-18E9AA26D469}" type="sibTrans" cxnId="{B2737DF8-718D-4A2E-9D18-CFA3BFF181ED}">
      <dgm:prSet/>
      <dgm:spPr/>
      <dgm:t>
        <a:bodyPr/>
        <a:lstStyle/>
        <a:p>
          <a:endParaRPr lang="en-US"/>
        </a:p>
      </dgm:t>
    </dgm:pt>
    <dgm:pt modelId="{9BAB748B-FAF0-41C1-8B67-1550188850D3}">
      <dgm:prSet/>
      <dgm:spPr/>
      <dgm:t>
        <a:bodyPr/>
        <a:lstStyle/>
        <a:p>
          <a:pPr>
            <a:defRPr b="1"/>
          </a:pPr>
          <a:r>
            <a:rPr lang="en-US"/>
            <a:t>15–30 April</a:t>
          </a:r>
        </a:p>
      </dgm:t>
    </dgm:pt>
    <dgm:pt modelId="{84DD5C14-384F-4956-AA6B-A2B783119C63}" type="parTrans" cxnId="{83E25A4D-25A0-4C59-BA42-E26410AA9CC7}">
      <dgm:prSet/>
      <dgm:spPr/>
      <dgm:t>
        <a:bodyPr/>
        <a:lstStyle/>
        <a:p>
          <a:endParaRPr lang="en-US"/>
        </a:p>
      </dgm:t>
    </dgm:pt>
    <dgm:pt modelId="{9E97B3CF-D0F7-492A-8B08-DE0D049A105D}" type="sibTrans" cxnId="{83E25A4D-25A0-4C59-BA42-E26410AA9CC7}">
      <dgm:prSet/>
      <dgm:spPr/>
      <dgm:t>
        <a:bodyPr/>
        <a:lstStyle/>
        <a:p>
          <a:endParaRPr lang="en-US"/>
        </a:p>
      </dgm:t>
    </dgm:pt>
    <dgm:pt modelId="{DD0C97C8-2696-4400-BDF4-3C9D179785CF}">
      <dgm:prSet/>
      <dgm:spPr/>
      <dgm:t>
        <a:bodyPr/>
        <a:lstStyle/>
        <a:p>
          <a:r>
            <a:rPr lang="en-US"/>
            <a:t>Reviewers Assigned</a:t>
          </a:r>
        </a:p>
      </dgm:t>
    </dgm:pt>
    <dgm:pt modelId="{5E14D167-0FAF-4A7D-A2A5-CA3A5CA8395D}" type="parTrans" cxnId="{A1EB4B21-6B25-442D-86B4-567EF8FA52DA}">
      <dgm:prSet/>
      <dgm:spPr/>
      <dgm:t>
        <a:bodyPr/>
        <a:lstStyle/>
        <a:p>
          <a:endParaRPr lang="en-US"/>
        </a:p>
      </dgm:t>
    </dgm:pt>
    <dgm:pt modelId="{F900DFD3-F450-4DDE-9016-4038F4044A6F}" type="sibTrans" cxnId="{A1EB4B21-6B25-442D-86B4-567EF8FA52DA}">
      <dgm:prSet/>
      <dgm:spPr/>
      <dgm:t>
        <a:bodyPr/>
        <a:lstStyle/>
        <a:p>
          <a:endParaRPr lang="en-US"/>
        </a:p>
      </dgm:t>
    </dgm:pt>
    <dgm:pt modelId="{5D3506C3-793A-49BE-B490-6F7B1F94910C}">
      <dgm:prSet/>
      <dgm:spPr/>
      <dgm:t>
        <a:bodyPr/>
        <a:lstStyle/>
        <a:p>
          <a:pPr>
            <a:defRPr b="1"/>
          </a:pPr>
          <a:r>
            <a:rPr lang="en-US"/>
            <a:t>1–31 May</a:t>
          </a:r>
        </a:p>
      </dgm:t>
    </dgm:pt>
    <dgm:pt modelId="{98ED6DA3-02A4-43C1-9EFB-EB8F20224EB2}" type="parTrans" cxnId="{B98DE641-5901-465E-96B8-6C5B8F999068}">
      <dgm:prSet/>
      <dgm:spPr/>
      <dgm:t>
        <a:bodyPr/>
        <a:lstStyle/>
        <a:p>
          <a:endParaRPr lang="en-US"/>
        </a:p>
      </dgm:t>
    </dgm:pt>
    <dgm:pt modelId="{12D58E7F-C1B8-4E98-9251-26E80660C372}" type="sibTrans" cxnId="{B98DE641-5901-465E-96B8-6C5B8F999068}">
      <dgm:prSet/>
      <dgm:spPr/>
      <dgm:t>
        <a:bodyPr/>
        <a:lstStyle/>
        <a:p>
          <a:endParaRPr lang="en-US"/>
        </a:p>
      </dgm:t>
    </dgm:pt>
    <dgm:pt modelId="{AA121F5E-C8C8-4719-A1B7-15A8012D6421}">
      <dgm:prSet/>
      <dgm:spPr/>
      <dgm:t>
        <a:bodyPr/>
        <a:lstStyle/>
        <a:p>
          <a:r>
            <a:rPr lang="en-US"/>
            <a:t>Review Process</a:t>
          </a:r>
        </a:p>
      </dgm:t>
    </dgm:pt>
    <dgm:pt modelId="{A78788E7-1B8F-444C-8945-F323F2D88EFE}" type="parTrans" cxnId="{07A02776-7286-44DA-9A22-E5F62E380B2D}">
      <dgm:prSet/>
      <dgm:spPr/>
      <dgm:t>
        <a:bodyPr/>
        <a:lstStyle/>
        <a:p>
          <a:endParaRPr lang="en-US"/>
        </a:p>
      </dgm:t>
    </dgm:pt>
    <dgm:pt modelId="{9D5BB5AC-DE82-4FE3-9B2E-F8290D546256}" type="sibTrans" cxnId="{07A02776-7286-44DA-9A22-E5F62E380B2D}">
      <dgm:prSet/>
      <dgm:spPr/>
      <dgm:t>
        <a:bodyPr/>
        <a:lstStyle/>
        <a:p>
          <a:endParaRPr lang="en-US"/>
        </a:p>
      </dgm:t>
    </dgm:pt>
    <dgm:pt modelId="{4B830D59-6989-41D3-8D2A-3C33BEC89151}">
      <dgm:prSet/>
      <dgm:spPr/>
      <dgm:t>
        <a:bodyPr/>
        <a:lstStyle/>
        <a:p>
          <a:pPr>
            <a:defRPr b="1"/>
          </a:pPr>
          <a:r>
            <a:rPr lang="en-US"/>
            <a:t>15 June</a:t>
          </a:r>
        </a:p>
      </dgm:t>
    </dgm:pt>
    <dgm:pt modelId="{5EAAC8D7-B518-4C88-BDD7-EAEF438077BA}" type="parTrans" cxnId="{FCF334E2-CF30-4B9A-B9C7-1D66629F9BC5}">
      <dgm:prSet/>
      <dgm:spPr/>
      <dgm:t>
        <a:bodyPr/>
        <a:lstStyle/>
        <a:p>
          <a:endParaRPr lang="en-US"/>
        </a:p>
      </dgm:t>
    </dgm:pt>
    <dgm:pt modelId="{CE87977A-DB69-4453-BC3F-2F21DA5D22F4}" type="sibTrans" cxnId="{FCF334E2-CF30-4B9A-B9C7-1D66629F9BC5}">
      <dgm:prSet/>
      <dgm:spPr/>
      <dgm:t>
        <a:bodyPr/>
        <a:lstStyle/>
        <a:p>
          <a:endParaRPr lang="en-US"/>
        </a:p>
      </dgm:t>
    </dgm:pt>
    <dgm:pt modelId="{50341CEF-9E50-4E94-A61E-365513C04AA5}">
      <dgm:prSet/>
      <dgm:spPr/>
      <dgm:t>
        <a:bodyPr/>
        <a:lstStyle/>
        <a:p>
          <a:r>
            <a:rPr lang="en-US"/>
            <a:t>Award Decisions Announced</a:t>
          </a:r>
        </a:p>
      </dgm:t>
    </dgm:pt>
    <dgm:pt modelId="{0AF1BA62-AEE4-455A-972E-2D684282E695}" type="parTrans" cxnId="{DD14B93B-F3ED-40F5-935C-C43A441E73A9}">
      <dgm:prSet/>
      <dgm:spPr/>
      <dgm:t>
        <a:bodyPr/>
        <a:lstStyle/>
        <a:p>
          <a:endParaRPr lang="en-US"/>
        </a:p>
      </dgm:t>
    </dgm:pt>
    <dgm:pt modelId="{88EAF7B5-B647-4710-B1BD-886DA0205E34}" type="sibTrans" cxnId="{DD14B93B-F3ED-40F5-935C-C43A441E73A9}">
      <dgm:prSet/>
      <dgm:spPr/>
      <dgm:t>
        <a:bodyPr/>
        <a:lstStyle/>
        <a:p>
          <a:endParaRPr lang="en-US"/>
        </a:p>
      </dgm:t>
    </dgm:pt>
    <dgm:pt modelId="{45BB3048-D7A8-4214-97BC-F351946E0DD2}">
      <dgm:prSet/>
      <dgm:spPr/>
      <dgm:t>
        <a:bodyPr/>
        <a:lstStyle/>
        <a:p>
          <a:pPr>
            <a:defRPr b="1"/>
          </a:pPr>
          <a:r>
            <a:rPr lang="en-US"/>
            <a:t>30 June</a:t>
          </a:r>
        </a:p>
      </dgm:t>
    </dgm:pt>
    <dgm:pt modelId="{18A6DF23-7E90-4F57-8F52-DB0699C24FEB}" type="parTrans" cxnId="{5AF680DF-41B5-422B-AAB4-2055B120FBA3}">
      <dgm:prSet/>
      <dgm:spPr/>
      <dgm:t>
        <a:bodyPr/>
        <a:lstStyle/>
        <a:p>
          <a:endParaRPr lang="en-US"/>
        </a:p>
      </dgm:t>
    </dgm:pt>
    <dgm:pt modelId="{78E0596A-809E-4B05-A10D-E1857984532F}" type="sibTrans" cxnId="{5AF680DF-41B5-422B-AAB4-2055B120FBA3}">
      <dgm:prSet/>
      <dgm:spPr/>
      <dgm:t>
        <a:bodyPr/>
        <a:lstStyle/>
        <a:p>
          <a:endParaRPr lang="en-US"/>
        </a:p>
      </dgm:t>
    </dgm:pt>
    <dgm:pt modelId="{59455D78-AC1C-4E11-8CB2-A2722358BDB1}">
      <dgm:prSet/>
      <dgm:spPr/>
      <dgm:t>
        <a:bodyPr/>
        <a:lstStyle/>
        <a:p>
          <a:r>
            <a:rPr lang="en-US"/>
            <a:t>Finance Forms Submitted</a:t>
          </a:r>
        </a:p>
      </dgm:t>
    </dgm:pt>
    <dgm:pt modelId="{A4772D18-E17B-46CC-85A0-F4768169D881}" type="parTrans" cxnId="{4013F5F0-D930-4F64-88D6-D667B639A1B1}">
      <dgm:prSet/>
      <dgm:spPr/>
      <dgm:t>
        <a:bodyPr/>
        <a:lstStyle/>
        <a:p>
          <a:endParaRPr lang="en-US"/>
        </a:p>
      </dgm:t>
    </dgm:pt>
    <dgm:pt modelId="{4FCEB509-8D92-4C4F-8275-661F18783313}" type="sibTrans" cxnId="{4013F5F0-D930-4F64-88D6-D667B639A1B1}">
      <dgm:prSet/>
      <dgm:spPr/>
      <dgm:t>
        <a:bodyPr/>
        <a:lstStyle/>
        <a:p>
          <a:endParaRPr lang="en-US"/>
        </a:p>
      </dgm:t>
    </dgm:pt>
    <dgm:pt modelId="{90DA0116-E8C9-4188-81EE-959F364953D9}">
      <dgm:prSet/>
      <dgm:spPr/>
      <dgm:t>
        <a:bodyPr/>
        <a:lstStyle/>
        <a:p>
          <a:pPr>
            <a:defRPr b="1"/>
          </a:pPr>
          <a:r>
            <a:rPr lang="en-US"/>
            <a:t>15 July</a:t>
          </a:r>
        </a:p>
      </dgm:t>
    </dgm:pt>
    <dgm:pt modelId="{51DBD278-DF8A-407B-854C-67173F565169}" type="parTrans" cxnId="{D59BCC62-DA3D-461C-AB59-956360B5BCA8}">
      <dgm:prSet/>
      <dgm:spPr/>
      <dgm:t>
        <a:bodyPr/>
        <a:lstStyle/>
        <a:p>
          <a:endParaRPr lang="en-US"/>
        </a:p>
      </dgm:t>
    </dgm:pt>
    <dgm:pt modelId="{4446DE6E-1DF9-4A80-ACED-72A61BE2B5AC}" type="sibTrans" cxnId="{D59BCC62-DA3D-461C-AB59-956360B5BCA8}">
      <dgm:prSet/>
      <dgm:spPr/>
      <dgm:t>
        <a:bodyPr/>
        <a:lstStyle/>
        <a:p>
          <a:endParaRPr lang="en-US"/>
        </a:p>
      </dgm:t>
    </dgm:pt>
    <dgm:pt modelId="{122348FC-7D47-4848-A8C0-EA9C6C0DD6AB}">
      <dgm:prSet/>
      <dgm:spPr/>
      <dgm:t>
        <a:bodyPr/>
        <a:lstStyle/>
        <a:p>
          <a:r>
            <a:rPr lang="en-US"/>
            <a:t>Payments Remitted</a:t>
          </a:r>
        </a:p>
      </dgm:t>
    </dgm:pt>
    <dgm:pt modelId="{8A4B65B0-B766-4F56-BF7C-6DFE85733CAA}" type="parTrans" cxnId="{99A2AC58-1D01-4B99-8DAC-7C9B863EB155}">
      <dgm:prSet/>
      <dgm:spPr/>
      <dgm:t>
        <a:bodyPr/>
        <a:lstStyle/>
        <a:p>
          <a:endParaRPr lang="en-US"/>
        </a:p>
      </dgm:t>
    </dgm:pt>
    <dgm:pt modelId="{7D6BA347-6005-4A62-BB37-210D404DB7AD}" type="sibTrans" cxnId="{99A2AC58-1D01-4B99-8DAC-7C9B863EB155}">
      <dgm:prSet/>
      <dgm:spPr/>
      <dgm:t>
        <a:bodyPr/>
        <a:lstStyle/>
        <a:p>
          <a:endParaRPr lang="en-US"/>
        </a:p>
      </dgm:t>
    </dgm:pt>
    <dgm:pt modelId="{FD842D88-B85E-453C-A92C-30F46A173E19}" type="pres">
      <dgm:prSet presAssocID="{6A220BE4-2610-40DA-BECE-1CD01C240E85}" presName="root" presStyleCnt="0">
        <dgm:presLayoutVars>
          <dgm:chMax/>
          <dgm:chPref/>
          <dgm:animLvl val="lvl"/>
        </dgm:presLayoutVars>
      </dgm:prSet>
      <dgm:spPr/>
    </dgm:pt>
    <dgm:pt modelId="{C8A986BE-70AE-4433-BFDD-8CE31EF0BF55}" type="pres">
      <dgm:prSet presAssocID="{6A220BE4-2610-40DA-BECE-1CD01C240E85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2D0CC651-323B-4893-8341-F4465D5C2474}" type="pres">
      <dgm:prSet presAssocID="{6A220BE4-2610-40DA-BECE-1CD01C240E85}" presName="nodes" presStyleCnt="0">
        <dgm:presLayoutVars>
          <dgm:chMax/>
          <dgm:chPref/>
          <dgm:animLvl val="lvl"/>
        </dgm:presLayoutVars>
      </dgm:prSet>
      <dgm:spPr/>
    </dgm:pt>
    <dgm:pt modelId="{25A259C3-BA5B-43B5-8FE6-00AB684D66FA}" type="pres">
      <dgm:prSet presAssocID="{05EB691A-46A6-4D79-8522-659112F77EAB}" presName="composite" presStyleCnt="0"/>
      <dgm:spPr/>
    </dgm:pt>
    <dgm:pt modelId="{F752C95D-C472-4569-BA07-ABBB0C72CA38}" type="pres">
      <dgm:prSet presAssocID="{05EB691A-46A6-4D79-8522-659112F77EAB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1B8C213-217D-4271-BE1E-0E98DCEA8397}" type="pres">
      <dgm:prSet presAssocID="{05EB691A-46A6-4D79-8522-659112F77EAB}" presName="DropPinPlaceHolder" presStyleCnt="0"/>
      <dgm:spPr/>
    </dgm:pt>
    <dgm:pt modelId="{EC4121F0-C2FB-4540-B825-1B1C4388EDA8}" type="pres">
      <dgm:prSet presAssocID="{05EB691A-46A6-4D79-8522-659112F77EAB}" presName="DropPin" presStyleLbl="alignNode1" presStyleIdx="0" presStyleCnt="6"/>
      <dgm:spPr/>
    </dgm:pt>
    <dgm:pt modelId="{46F97B3C-8FBA-4A08-B8EF-50B2221C1122}" type="pres">
      <dgm:prSet presAssocID="{05EB691A-46A6-4D79-8522-659112F77EAB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FCEE7AA4-D4FD-403C-BF72-2B98D5AA64BF}" type="pres">
      <dgm:prSet presAssocID="{05EB691A-46A6-4D79-8522-659112F77EAB}" presName="L2TextContainer" presStyleLbl="revTx" presStyleIdx="0" presStyleCnt="12">
        <dgm:presLayoutVars>
          <dgm:bulletEnabled val="1"/>
        </dgm:presLayoutVars>
      </dgm:prSet>
      <dgm:spPr/>
    </dgm:pt>
    <dgm:pt modelId="{4E9AB629-9503-4894-9BDE-23397D22FBA3}" type="pres">
      <dgm:prSet presAssocID="{05EB691A-46A6-4D79-8522-659112F77EAB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88C3E737-07C7-43DD-8310-819B5F4C3853}" type="pres">
      <dgm:prSet presAssocID="{05EB691A-46A6-4D79-8522-659112F77EAB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A2F50B0-EE4A-4BA4-8D67-E0D51945452D}" type="pres">
      <dgm:prSet presAssocID="{05EB691A-46A6-4D79-8522-659112F77EAB}" presName="EmptyPlaceHolder" presStyleCnt="0"/>
      <dgm:spPr/>
    </dgm:pt>
    <dgm:pt modelId="{A67AEB8A-6B78-44E1-BB92-CE52F1E3DDF1}" type="pres">
      <dgm:prSet presAssocID="{15FAF02F-76E8-4F7E-B997-19C2B1CCFAD8}" presName="spaceBetweenRectangles" presStyleCnt="0"/>
      <dgm:spPr/>
    </dgm:pt>
    <dgm:pt modelId="{B13F232B-C9EB-44AF-8E44-81E502C25590}" type="pres">
      <dgm:prSet presAssocID="{9BAB748B-FAF0-41C1-8B67-1550188850D3}" presName="composite" presStyleCnt="0"/>
      <dgm:spPr/>
    </dgm:pt>
    <dgm:pt modelId="{E574A468-1499-4D71-A21A-8CBD8BDFD2FE}" type="pres">
      <dgm:prSet presAssocID="{9BAB748B-FAF0-41C1-8B67-1550188850D3}" presName="ConnectorPoint" presStyleLbl="lnNode1" presStyleIdx="1" presStyleCnt="6"/>
      <dgm:spPr>
        <a:solidFill>
          <a:schemeClr val="accent2">
            <a:hueOff val="-266365"/>
            <a:satOff val="-117"/>
            <a:lumOff val="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F83B979-F702-4B9F-9165-965664F33CE4}" type="pres">
      <dgm:prSet presAssocID="{9BAB748B-FAF0-41C1-8B67-1550188850D3}" presName="DropPinPlaceHolder" presStyleCnt="0"/>
      <dgm:spPr/>
    </dgm:pt>
    <dgm:pt modelId="{E73630F2-C920-4E33-98CE-2FFD45F55CBC}" type="pres">
      <dgm:prSet presAssocID="{9BAB748B-FAF0-41C1-8B67-1550188850D3}" presName="DropPin" presStyleLbl="alignNode1" presStyleIdx="1" presStyleCnt="6"/>
      <dgm:spPr/>
    </dgm:pt>
    <dgm:pt modelId="{DBA1EB39-1840-4410-9653-13E3C85254CC}" type="pres">
      <dgm:prSet presAssocID="{9BAB748B-FAF0-41C1-8B67-1550188850D3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7AB418BC-870F-49CB-863F-2FC601492C77}" type="pres">
      <dgm:prSet presAssocID="{9BAB748B-FAF0-41C1-8B67-1550188850D3}" presName="L2TextContainer" presStyleLbl="revTx" presStyleIdx="2" presStyleCnt="12">
        <dgm:presLayoutVars>
          <dgm:bulletEnabled val="1"/>
        </dgm:presLayoutVars>
      </dgm:prSet>
      <dgm:spPr/>
    </dgm:pt>
    <dgm:pt modelId="{28E3FDAA-3BD6-4668-85A8-78477EC120DE}" type="pres">
      <dgm:prSet presAssocID="{9BAB748B-FAF0-41C1-8B67-1550188850D3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424AD3B6-3BC6-4EFF-BC72-E88EA266F275}" type="pres">
      <dgm:prSet presAssocID="{9BAB748B-FAF0-41C1-8B67-1550188850D3}" presName="ConnectLine" presStyleLbl="sibTrans1D1" presStyleIdx="1" presStyleCnt="6"/>
      <dgm:spPr>
        <a:noFill/>
        <a:ln w="12700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dash"/>
        </a:ln>
        <a:effectLst/>
      </dgm:spPr>
    </dgm:pt>
    <dgm:pt modelId="{5C0E6D17-956D-44A4-970C-A33D518A994E}" type="pres">
      <dgm:prSet presAssocID="{9BAB748B-FAF0-41C1-8B67-1550188850D3}" presName="EmptyPlaceHolder" presStyleCnt="0"/>
      <dgm:spPr/>
    </dgm:pt>
    <dgm:pt modelId="{26032837-4AAA-4981-8415-E9EEC45B29F6}" type="pres">
      <dgm:prSet presAssocID="{9E97B3CF-D0F7-492A-8B08-DE0D049A105D}" presName="spaceBetweenRectangles" presStyleCnt="0"/>
      <dgm:spPr/>
    </dgm:pt>
    <dgm:pt modelId="{09D663D7-AA9F-4BD0-AD46-B65F255075C8}" type="pres">
      <dgm:prSet presAssocID="{5D3506C3-793A-49BE-B490-6F7B1F94910C}" presName="composite" presStyleCnt="0"/>
      <dgm:spPr/>
    </dgm:pt>
    <dgm:pt modelId="{29EA2B73-F4FB-4B60-BCA0-4728AF852D1C}" type="pres">
      <dgm:prSet presAssocID="{5D3506C3-793A-49BE-B490-6F7B1F94910C}" presName="ConnectorPoint" presStyleLbl="lnNode1" presStyleIdx="2" presStyleCnt="6"/>
      <dgm:spPr>
        <a:solidFill>
          <a:schemeClr val="accent2">
            <a:hueOff val="-532730"/>
            <a:satOff val="-234"/>
            <a:lumOff val="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0D24DB86-8F4D-41E7-8666-C918F7711688}" type="pres">
      <dgm:prSet presAssocID="{5D3506C3-793A-49BE-B490-6F7B1F94910C}" presName="DropPinPlaceHolder" presStyleCnt="0"/>
      <dgm:spPr/>
    </dgm:pt>
    <dgm:pt modelId="{735F02F7-404E-47EE-B1D7-462CCB4B447F}" type="pres">
      <dgm:prSet presAssocID="{5D3506C3-793A-49BE-B490-6F7B1F94910C}" presName="DropPin" presStyleLbl="alignNode1" presStyleIdx="2" presStyleCnt="6"/>
      <dgm:spPr/>
    </dgm:pt>
    <dgm:pt modelId="{74C7BF58-B862-4E2E-82F5-7DAA48ECE286}" type="pres">
      <dgm:prSet presAssocID="{5D3506C3-793A-49BE-B490-6F7B1F94910C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84EBB678-B80A-4ECA-B321-9EE4321CA4F1}" type="pres">
      <dgm:prSet presAssocID="{5D3506C3-793A-49BE-B490-6F7B1F94910C}" presName="L2TextContainer" presStyleLbl="revTx" presStyleIdx="4" presStyleCnt="12">
        <dgm:presLayoutVars>
          <dgm:bulletEnabled val="1"/>
        </dgm:presLayoutVars>
      </dgm:prSet>
      <dgm:spPr/>
    </dgm:pt>
    <dgm:pt modelId="{2A779332-942B-41DC-A4BE-C7A17FE8B4D4}" type="pres">
      <dgm:prSet presAssocID="{5D3506C3-793A-49BE-B490-6F7B1F94910C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0097BDAB-76D5-4A5D-814F-2B91B9DF1D7D}" type="pres">
      <dgm:prSet presAssocID="{5D3506C3-793A-49BE-B490-6F7B1F94910C}" presName="ConnectLine" presStyleLbl="sibTrans1D1" presStyleIdx="2" presStyleCnt="6"/>
      <dgm:spPr>
        <a:noFill/>
        <a:ln w="12700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dash"/>
        </a:ln>
        <a:effectLst/>
      </dgm:spPr>
    </dgm:pt>
    <dgm:pt modelId="{19027B8B-7D8C-4C57-85B1-E92251BA4BFC}" type="pres">
      <dgm:prSet presAssocID="{5D3506C3-793A-49BE-B490-6F7B1F94910C}" presName="EmptyPlaceHolder" presStyleCnt="0"/>
      <dgm:spPr/>
    </dgm:pt>
    <dgm:pt modelId="{5E20BB9C-489C-47D0-9278-DF3E8DAA0E69}" type="pres">
      <dgm:prSet presAssocID="{12D58E7F-C1B8-4E98-9251-26E80660C372}" presName="spaceBetweenRectangles" presStyleCnt="0"/>
      <dgm:spPr/>
    </dgm:pt>
    <dgm:pt modelId="{4780CE7A-0921-49B4-B9AF-40407A3DF5FD}" type="pres">
      <dgm:prSet presAssocID="{4B830D59-6989-41D3-8D2A-3C33BEC89151}" presName="composite" presStyleCnt="0"/>
      <dgm:spPr/>
    </dgm:pt>
    <dgm:pt modelId="{9E68A6E6-BC49-4606-AB86-CA833E36B841}" type="pres">
      <dgm:prSet presAssocID="{4B830D59-6989-41D3-8D2A-3C33BEC89151}" presName="ConnectorPoint" presStyleLbl="lnNode1" presStyleIdx="3" presStyleCnt="6"/>
      <dgm:spPr>
        <a:solidFill>
          <a:schemeClr val="accent2">
            <a:hueOff val="-799094"/>
            <a:satOff val="-352"/>
            <a:lumOff val="94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1BC7AF3C-1C75-46A4-BF23-BAADF3D46539}" type="pres">
      <dgm:prSet presAssocID="{4B830D59-6989-41D3-8D2A-3C33BEC89151}" presName="DropPinPlaceHolder" presStyleCnt="0"/>
      <dgm:spPr/>
    </dgm:pt>
    <dgm:pt modelId="{956CB8F4-EEE6-4F81-A2B6-C29E991D386F}" type="pres">
      <dgm:prSet presAssocID="{4B830D59-6989-41D3-8D2A-3C33BEC89151}" presName="DropPin" presStyleLbl="alignNode1" presStyleIdx="3" presStyleCnt="6"/>
      <dgm:spPr/>
    </dgm:pt>
    <dgm:pt modelId="{99CF9E9C-C11A-4E54-A5C7-E95CB8F1B339}" type="pres">
      <dgm:prSet presAssocID="{4B830D59-6989-41D3-8D2A-3C33BEC89151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F18E00AF-C5D2-41B6-84B7-CBAEA86D71D9}" type="pres">
      <dgm:prSet presAssocID="{4B830D59-6989-41D3-8D2A-3C33BEC89151}" presName="L2TextContainer" presStyleLbl="revTx" presStyleIdx="6" presStyleCnt="12">
        <dgm:presLayoutVars>
          <dgm:bulletEnabled val="1"/>
        </dgm:presLayoutVars>
      </dgm:prSet>
      <dgm:spPr/>
    </dgm:pt>
    <dgm:pt modelId="{E0ABBBEF-D4E9-432E-AF78-05ABCF634953}" type="pres">
      <dgm:prSet presAssocID="{4B830D59-6989-41D3-8D2A-3C33BEC89151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7AD4DB9B-FC8C-4FE9-9400-EDAC3227E02D}" type="pres">
      <dgm:prSet presAssocID="{4B830D59-6989-41D3-8D2A-3C33BEC89151}" presName="ConnectLine" presStyleLbl="sibTrans1D1" presStyleIdx="3" presStyleCnt="6"/>
      <dgm:spPr>
        <a:noFill/>
        <a:ln w="12700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dash"/>
        </a:ln>
        <a:effectLst/>
      </dgm:spPr>
    </dgm:pt>
    <dgm:pt modelId="{4790B521-6500-4B60-BB5B-2A2FDB252B74}" type="pres">
      <dgm:prSet presAssocID="{4B830D59-6989-41D3-8D2A-3C33BEC89151}" presName="EmptyPlaceHolder" presStyleCnt="0"/>
      <dgm:spPr/>
    </dgm:pt>
    <dgm:pt modelId="{0B0733E5-A4FA-41D0-AE40-11D259E5D782}" type="pres">
      <dgm:prSet presAssocID="{CE87977A-DB69-4453-BC3F-2F21DA5D22F4}" presName="spaceBetweenRectangles" presStyleCnt="0"/>
      <dgm:spPr/>
    </dgm:pt>
    <dgm:pt modelId="{87CC9EB6-FBEC-4992-8673-2C779E3ED515}" type="pres">
      <dgm:prSet presAssocID="{45BB3048-D7A8-4214-97BC-F351946E0DD2}" presName="composite" presStyleCnt="0"/>
      <dgm:spPr/>
    </dgm:pt>
    <dgm:pt modelId="{16723F1E-9740-4CD8-956B-7DD99DC324AC}" type="pres">
      <dgm:prSet presAssocID="{45BB3048-D7A8-4214-97BC-F351946E0DD2}" presName="ConnectorPoint" presStyleLbl="lnNode1" presStyleIdx="4" presStyleCnt="6"/>
      <dgm:spPr>
        <a:solidFill>
          <a:schemeClr val="accent2">
            <a:hueOff val="-1065459"/>
            <a:satOff val="-469"/>
            <a:lumOff val="125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F2BF421B-164E-4BA6-BB5E-BA46DE60B596}" type="pres">
      <dgm:prSet presAssocID="{45BB3048-D7A8-4214-97BC-F351946E0DD2}" presName="DropPinPlaceHolder" presStyleCnt="0"/>
      <dgm:spPr/>
    </dgm:pt>
    <dgm:pt modelId="{2180D9A2-A7EF-4B61-A1A8-C539430CA406}" type="pres">
      <dgm:prSet presAssocID="{45BB3048-D7A8-4214-97BC-F351946E0DD2}" presName="DropPin" presStyleLbl="alignNode1" presStyleIdx="4" presStyleCnt="6"/>
      <dgm:spPr/>
    </dgm:pt>
    <dgm:pt modelId="{B25D4143-C766-4999-B2C1-DFDA7BB88AC9}" type="pres">
      <dgm:prSet presAssocID="{45BB3048-D7A8-4214-97BC-F351946E0DD2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CF178D42-B3AB-4DC3-9696-2C4486961E00}" type="pres">
      <dgm:prSet presAssocID="{45BB3048-D7A8-4214-97BC-F351946E0DD2}" presName="L2TextContainer" presStyleLbl="revTx" presStyleIdx="8" presStyleCnt="12">
        <dgm:presLayoutVars>
          <dgm:bulletEnabled val="1"/>
        </dgm:presLayoutVars>
      </dgm:prSet>
      <dgm:spPr/>
    </dgm:pt>
    <dgm:pt modelId="{7745DA5C-1526-450A-8F46-787221CBC89B}" type="pres">
      <dgm:prSet presAssocID="{45BB3048-D7A8-4214-97BC-F351946E0DD2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F8474DB1-1BC2-4E65-BD28-ABFB73F61C5C}" type="pres">
      <dgm:prSet presAssocID="{45BB3048-D7A8-4214-97BC-F351946E0DD2}" presName="ConnectLine" presStyleLbl="sibTrans1D1" presStyleIdx="4" presStyleCnt="6"/>
      <dgm:spPr>
        <a:noFill/>
        <a:ln w="12700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dash"/>
        </a:ln>
        <a:effectLst/>
      </dgm:spPr>
    </dgm:pt>
    <dgm:pt modelId="{891B43D1-EE80-49F6-83FD-BDBD48556CB0}" type="pres">
      <dgm:prSet presAssocID="{45BB3048-D7A8-4214-97BC-F351946E0DD2}" presName="EmptyPlaceHolder" presStyleCnt="0"/>
      <dgm:spPr/>
    </dgm:pt>
    <dgm:pt modelId="{39808154-FBB6-46DA-B273-35A01BA8C0FC}" type="pres">
      <dgm:prSet presAssocID="{78E0596A-809E-4B05-A10D-E1857984532F}" presName="spaceBetweenRectangles" presStyleCnt="0"/>
      <dgm:spPr/>
    </dgm:pt>
    <dgm:pt modelId="{1071443E-7C5D-48E4-A6CC-5602B23297B1}" type="pres">
      <dgm:prSet presAssocID="{90DA0116-E8C9-4188-81EE-959F364953D9}" presName="composite" presStyleCnt="0"/>
      <dgm:spPr/>
    </dgm:pt>
    <dgm:pt modelId="{F2FD9D9E-FBA8-4823-B3C1-2CBF985FBC3B}" type="pres">
      <dgm:prSet presAssocID="{90DA0116-E8C9-4188-81EE-959F364953D9}" presName="ConnectorPoint" presStyleLbl="lnNode1" presStyleIdx="5" presStyleCnt="6"/>
      <dgm:spPr>
        <a:solidFill>
          <a:schemeClr val="accent2">
            <a:hueOff val="-1331824"/>
            <a:satOff val="-586"/>
            <a:lumOff val="156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96153CE7-A5FA-4EE3-A966-2A6D7899C84E}" type="pres">
      <dgm:prSet presAssocID="{90DA0116-E8C9-4188-81EE-959F364953D9}" presName="DropPinPlaceHolder" presStyleCnt="0"/>
      <dgm:spPr/>
    </dgm:pt>
    <dgm:pt modelId="{09D52EED-83F5-44AD-9FFA-868DF519AF19}" type="pres">
      <dgm:prSet presAssocID="{90DA0116-E8C9-4188-81EE-959F364953D9}" presName="DropPin" presStyleLbl="alignNode1" presStyleIdx="5" presStyleCnt="6"/>
      <dgm:spPr/>
    </dgm:pt>
    <dgm:pt modelId="{5B818415-5F07-4A9F-B9CE-CB49B3B2EECA}" type="pres">
      <dgm:prSet presAssocID="{90DA0116-E8C9-4188-81EE-959F364953D9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681A7999-96E4-44D1-A01E-9FB2790A3475}" type="pres">
      <dgm:prSet presAssocID="{90DA0116-E8C9-4188-81EE-959F364953D9}" presName="L2TextContainer" presStyleLbl="revTx" presStyleIdx="10" presStyleCnt="12">
        <dgm:presLayoutVars>
          <dgm:bulletEnabled val="1"/>
        </dgm:presLayoutVars>
      </dgm:prSet>
      <dgm:spPr/>
    </dgm:pt>
    <dgm:pt modelId="{C6E3B6D0-AD45-406D-B995-EFEFE96A54FE}" type="pres">
      <dgm:prSet presAssocID="{90DA0116-E8C9-4188-81EE-959F364953D9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3970E868-2AE9-48FC-85DB-C5C57B715BEF}" type="pres">
      <dgm:prSet presAssocID="{90DA0116-E8C9-4188-81EE-959F364953D9}" presName="ConnectLine" presStyleLbl="sibTrans1D1" presStyleIdx="5" presStyleCnt="6"/>
      <dgm:spPr>
        <a:noFill/>
        <a:ln w="12700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dash"/>
        </a:ln>
        <a:effectLst/>
      </dgm:spPr>
    </dgm:pt>
    <dgm:pt modelId="{EF6875CF-6E0F-4ED8-896B-0469CE92270C}" type="pres">
      <dgm:prSet presAssocID="{90DA0116-E8C9-4188-81EE-959F364953D9}" presName="EmptyPlaceHolder" presStyleCnt="0"/>
      <dgm:spPr/>
    </dgm:pt>
  </dgm:ptLst>
  <dgm:cxnLst>
    <dgm:cxn modelId="{A1EB4B21-6B25-442D-86B4-567EF8FA52DA}" srcId="{9BAB748B-FAF0-41C1-8B67-1550188850D3}" destId="{DD0C97C8-2696-4400-BDF4-3C9D179785CF}" srcOrd="0" destOrd="0" parTransId="{5E14D167-0FAF-4A7D-A2A5-CA3A5CA8395D}" sibTransId="{F900DFD3-F450-4DDE-9016-4038F4044A6F}"/>
    <dgm:cxn modelId="{DD14B93B-F3ED-40F5-935C-C43A441E73A9}" srcId="{4B830D59-6989-41D3-8D2A-3C33BEC89151}" destId="{50341CEF-9E50-4E94-A61E-365513C04AA5}" srcOrd="0" destOrd="0" parTransId="{0AF1BA62-AEE4-455A-972E-2D684282E695}" sibTransId="{88EAF7B5-B647-4710-B1BD-886DA0205E34}"/>
    <dgm:cxn modelId="{B98DE641-5901-465E-96B8-6C5B8F999068}" srcId="{6A220BE4-2610-40DA-BECE-1CD01C240E85}" destId="{5D3506C3-793A-49BE-B490-6F7B1F94910C}" srcOrd="2" destOrd="0" parTransId="{98ED6DA3-02A4-43C1-9EFB-EB8F20224EB2}" sibTransId="{12D58E7F-C1B8-4E98-9251-26E80660C372}"/>
    <dgm:cxn modelId="{D59BCC62-DA3D-461C-AB59-956360B5BCA8}" srcId="{6A220BE4-2610-40DA-BECE-1CD01C240E85}" destId="{90DA0116-E8C9-4188-81EE-959F364953D9}" srcOrd="5" destOrd="0" parTransId="{51DBD278-DF8A-407B-854C-67173F565169}" sibTransId="{4446DE6E-1DF9-4A80-ACED-72A61BE2B5AC}"/>
    <dgm:cxn modelId="{E1C40D65-2E0A-4344-A536-3FDA7C1B6B75}" type="presOf" srcId="{AA121F5E-C8C8-4719-A1B7-15A8012D6421}" destId="{84EBB678-B80A-4ECA-B321-9EE4321CA4F1}" srcOrd="0" destOrd="0" presId="urn:microsoft.com/office/officeart/2017/3/layout/DropPinTimeline"/>
    <dgm:cxn modelId="{94DCCA4B-619C-4231-A022-2AE7BB2C2088}" type="presOf" srcId="{59455D78-AC1C-4E11-8CB2-A2722358BDB1}" destId="{CF178D42-B3AB-4DC3-9696-2C4486961E00}" srcOrd="0" destOrd="0" presId="urn:microsoft.com/office/officeart/2017/3/layout/DropPinTimeline"/>
    <dgm:cxn modelId="{83E25A4D-25A0-4C59-BA42-E26410AA9CC7}" srcId="{6A220BE4-2610-40DA-BECE-1CD01C240E85}" destId="{9BAB748B-FAF0-41C1-8B67-1550188850D3}" srcOrd="1" destOrd="0" parTransId="{84DD5C14-384F-4956-AA6B-A2B783119C63}" sibTransId="{9E97B3CF-D0F7-492A-8B08-DE0D049A105D}"/>
    <dgm:cxn modelId="{8507186E-BD46-4C0A-8316-DFDE34DE0626}" type="presOf" srcId="{90DA0116-E8C9-4188-81EE-959F364953D9}" destId="{C6E3B6D0-AD45-406D-B995-EFEFE96A54FE}" srcOrd="0" destOrd="0" presId="urn:microsoft.com/office/officeart/2017/3/layout/DropPinTimeline"/>
    <dgm:cxn modelId="{07A02776-7286-44DA-9A22-E5F62E380B2D}" srcId="{5D3506C3-793A-49BE-B490-6F7B1F94910C}" destId="{AA121F5E-C8C8-4719-A1B7-15A8012D6421}" srcOrd="0" destOrd="0" parTransId="{A78788E7-1B8F-444C-8945-F323F2D88EFE}" sibTransId="{9D5BB5AC-DE82-4FE3-9B2E-F8290D546256}"/>
    <dgm:cxn modelId="{99A2AC58-1D01-4B99-8DAC-7C9B863EB155}" srcId="{90DA0116-E8C9-4188-81EE-959F364953D9}" destId="{122348FC-7D47-4848-A8C0-EA9C6C0DD6AB}" srcOrd="0" destOrd="0" parTransId="{8A4B65B0-B766-4F56-BF7C-6DFE85733CAA}" sibTransId="{7D6BA347-6005-4A62-BB37-210D404DB7AD}"/>
    <dgm:cxn modelId="{A20CE598-B4C8-417F-B51B-7A7715789E69}" type="presOf" srcId="{50341CEF-9E50-4E94-A61E-365513C04AA5}" destId="{F18E00AF-C5D2-41B6-84B7-CBAEA86D71D9}" srcOrd="0" destOrd="0" presId="urn:microsoft.com/office/officeart/2017/3/layout/DropPinTimeline"/>
    <dgm:cxn modelId="{702335A3-5323-4EFB-9B64-20D8658E7D95}" type="presOf" srcId="{45BB3048-D7A8-4214-97BC-F351946E0DD2}" destId="{7745DA5C-1526-450A-8F46-787221CBC89B}" srcOrd="0" destOrd="0" presId="urn:microsoft.com/office/officeart/2017/3/layout/DropPinTimeline"/>
    <dgm:cxn modelId="{324BD1A3-B922-4734-A07A-FED63931B698}" srcId="{6A220BE4-2610-40DA-BECE-1CD01C240E85}" destId="{05EB691A-46A6-4D79-8522-659112F77EAB}" srcOrd="0" destOrd="0" parTransId="{0D9379B1-5DB9-404A-B3A1-968568C0E1F6}" sibTransId="{15FAF02F-76E8-4F7E-B997-19C2B1CCFAD8}"/>
    <dgm:cxn modelId="{84C701BF-EE66-49E9-AD73-48AC6DE6CA2A}" type="presOf" srcId="{5D3506C3-793A-49BE-B490-6F7B1F94910C}" destId="{2A779332-942B-41DC-A4BE-C7A17FE8B4D4}" srcOrd="0" destOrd="0" presId="urn:microsoft.com/office/officeart/2017/3/layout/DropPinTimeline"/>
    <dgm:cxn modelId="{503804CC-EB68-4BC2-9036-0BB7A6628561}" type="presOf" srcId="{DD0C97C8-2696-4400-BDF4-3C9D179785CF}" destId="{7AB418BC-870F-49CB-863F-2FC601492C77}" srcOrd="0" destOrd="0" presId="urn:microsoft.com/office/officeart/2017/3/layout/DropPinTimeline"/>
    <dgm:cxn modelId="{D731E0D2-34BB-4250-9CF1-44703A0051C1}" type="presOf" srcId="{122348FC-7D47-4848-A8C0-EA9C6C0DD6AB}" destId="{681A7999-96E4-44D1-A01E-9FB2790A3475}" srcOrd="0" destOrd="0" presId="urn:microsoft.com/office/officeart/2017/3/layout/DropPinTimeline"/>
    <dgm:cxn modelId="{EA9BF1D7-55EB-4E84-B7EE-7DCAF0A6951C}" type="presOf" srcId="{9BAB748B-FAF0-41C1-8B67-1550188850D3}" destId="{28E3FDAA-3BD6-4668-85A8-78477EC120DE}" srcOrd="0" destOrd="0" presId="urn:microsoft.com/office/officeart/2017/3/layout/DropPinTimeline"/>
    <dgm:cxn modelId="{86E17AD9-A5AB-4845-A92F-F71C1ECF4C8F}" type="presOf" srcId="{6A220BE4-2610-40DA-BECE-1CD01C240E85}" destId="{FD842D88-B85E-453C-A92C-30F46A173E19}" srcOrd="0" destOrd="0" presId="urn:microsoft.com/office/officeart/2017/3/layout/DropPinTimeline"/>
    <dgm:cxn modelId="{5AF680DF-41B5-422B-AAB4-2055B120FBA3}" srcId="{6A220BE4-2610-40DA-BECE-1CD01C240E85}" destId="{45BB3048-D7A8-4214-97BC-F351946E0DD2}" srcOrd="4" destOrd="0" parTransId="{18A6DF23-7E90-4F57-8F52-DB0699C24FEB}" sibTransId="{78E0596A-809E-4B05-A10D-E1857984532F}"/>
    <dgm:cxn modelId="{FCF334E2-CF30-4B9A-B9C7-1D66629F9BC5}" srcId="{6A220BE4-2610-40DA-BECE-1CD01C240E85}" destId="{4B830D59-6989-41D3-8D2A-3C33BEC89151}" srcOrd="3" destOrd="0" parTransId="{5EAAC8D7-B518-4C88-BDD7-EAEF438077BA}" sibTransId="{CE87977A-DB69-4453-BC3F-2F21DA5D22F4}"/>
    <dgm:cxn modelId="{FD6689E3-CC65-4432-BF96-75E7EDBE139F}" type="presOf" srcId="{05EB691A-46A6-4D79-8522-659112F77EAB}" destId="{4E9AB629-9503-4894-9BDE-23397D22FBA3}" srcOrd="0" destOrd="0" presId="urn:microsoft.com/office/officeart/2017/3/layout/DropPinTimeline"/>
    <dgm:cxn modelId="{7F0E51E9-0F73-4EAF-8E6A-B4F32C0E4AA4}" type="presOf" srcId="{4B830D59-6989-41D3-8D2A-3C33BEC89151}" destId="{E0ABBBEF-D4E9-432E-AF78-05ABCF634953}" srcOrd="0" destOrd="0" presId="urn:microsoft.com/office/officeart/2017/3/layout/DropPinTimeline"/>
    <dgm:cxn modelId="{4013F5F0-D930-4F64-88D6-D667B639A1B1}" srcId="{45BB3048-D7A8-4214-97BC-F351946E0DD2}" destId="{59455D78-AC1C-4E11-8CB2-A2722358BDB1}" srcOrd="0" destOrd="0" parTransId="{A4772D18-E17B-46CC-85A0-F4768169D881}" sibTransId="{4FCEB509-8D92-4C4F-8275-661F18783313}"/>
    <dgm:cxn modelId="{B2737DF8-718D-4A2E-9D18-CFA3BFF181ED}" srcId="{05EB691A-46A6-4D79-8522-659112F77EAB}" destId="{1ED39405-B585-4A3C-BCAB-2416C1E6EC6C}" srcOrd="0" destOrd="0" parTransId="{FB309E08-EB02-496D-A032-8290E5BB4B64}" sibTransId="{4E5A924F-49BC-4D1A-A36B-18E9AA26D469}"/>
    <dgm:cxn modelId="{B803E8F8-76E7-4F47-9499-6BCE5E1DE19B}" type="presOf" srcId="{1ED39405-B585-4A3C-BCAB-2416C1E6EC6C}" destId="{FCEE7AA4-D4FD-403C-BF72-2B98D5AA64BF}" srcOrd="0" destOrd="0" presId="urn:microsoft.com/office/officeart/2017/3/layout/DropPinTimeline"/>
    <dgm:cxn modelId="{6903D1CD-FAFD-4715-A332-F4C3318F08F2}" type="presParOf" srcId="{FD842D88-B85E-453C-A92C-30F46A173E19}" destId="{C8A986BE-70AE-4433-BFDD-8CE31EF0BF55}" srcOrd="0" destOrd="0" presId="urn:microsoft.com/office/officeart/2017/3/layout/DropPinTimeline"/>
    <dgm:cxn modelId="{C7A5A552-07F0-4B59-8BCA-F5D619198335}" type="presParOf" srcId="{FD842D88-B85E-453C-A92C-30F46A173E19}" destId="{2D0CC651-323B-4893-8341-F4465D5C2474}" srcOrd="1" destOrd="0" presId="urn:microsoft.com/office/officeart/2017/3/layout/DropPinTimeline"/>
    <dgm:cxn modelId="{03CB568A-97D5-4A8D-9CB4-DF7775444568}" type="presParOf" srcId="{2D0CC651-323B-4893-8341-F4465D5C2474}" destId="{25A259C3-BA5B-43B5-8FE6-00AB684D66FA}" srcOrd="0" destOrd="0" presId="urn:microsoft.com/office/officeart/2017/3/layout/DropPinTimeline"/>
    <dgm:cxn modelId="{6A108D0E-F813-4CF0-A51D-2B89E016E893}" type="presParOf" srcId="{25A259C3-BA5B-43B5-8FE6-00AB684D66FA}" destId="{F752C95D-C472-4569-BA07-ABBB0C72CA38}" srcOrd="0" destOrd="0" presId="urn:microsoft.com/office/officeart/2017/3/layout/DropPinTimeline"/>
    <dgm:cxn modelId="{310B3162-5D18-479D-8F71-65F012C1C9F9}" type="presParOf" srcId="{25A259C3-BA5B-43B5-8FE6-00AB684D66FA}" destId="{81B8C213-217D-4271-BE1E-0E98DCEA8397}" srcOrd="1" destOrd="0" presId="urn:microsoft.com/office/officeart/2017/3/layout/DropPinTimeline"/>
    <dgm:cxn modelId="{1350ED58-F9D7-46A5-B41B-0FF7DE061192}" type="presParOf" srcId="{81B8C213-217D-4271-BE1E-0E98DCEA8397}" destId="{EC4121F0-C2FB-4540-B825-1B1C4388EDA8}" srcOrd="0" destOrd="0" presId="urn:microsoft.com/office/officeart/2017/3/layout/DropPinTimeline"/>
    <dgm:cxn modelId="{4E4E08C9-0F97-4784-B21C-5DB294F87525}" type="presParOf" srcId="{81B8C213-217D-4271-BE1E-0E98DCEA8397}" destId="{46F97B3C-8FBA-4A08-B8EF-50B2221C1122}" srcOrd="1" destOrd="0" presId="urn:microsoft.com/office/officeart/2017/3/layout/DropPinTimeline"/>
    <dgm:cxn modelId="{67D07EAE-731A-413E-90F9-75044E9A0C38}" type="presParOf" srcId="{25A259C3-BA5B-43B5-8FE6-00AB684D66FA}" destId="{FCEE7AA4-D4FD-403C-BF72-2B98D5AA64BF}" srcOrd="2" destOrd="0" presId="urn:microsoft.com/office/officeart/2017/3/layout/DropPinTimeline"/>
    <dgm:cxn modelId="{A8F903A6-6246-45D8-9AF6-C74CE631D798}" type="presParOf" srcId="{25A259C3-BA5B-43B5-8FE6-00AB684D66FA}" destId="{4E9AB629-9503-4894-9BDE-23397D22FBA3}" srcOrd="3" destOrd="0" presId="urn:microsoft.com/office/officeart/2017/3/layout/DropPinTimeline"/>
    <dgm:cxn modelId="{CEDD7B70-0CBD-4CF8-9A9A-AC691556EE60}" type="presParOf" srcId="{25A259C3-BA5B-43B5-8FE6-00AB684D66FA}" destId="{88C3E737-07C7-43DD-8310-819B5F4C3853}" srcOrd="4" destOrd="0" presId="urn:microsoft.com/office/officeart/2017/3/layout/DropPinTimeline"/>
    <dgm:cxn modelId="{BAD03632-FDC8-409B-A0FE-32543C8AA5F8}" type="presParOf" srcId="{25A259C3-BA5B-43B5-8FE6-00AB684D66FA}" destId="{6A2F50B0-EE4A-4BA4-8D67-E0D51945452D}" srcOrd="5" destOrd="0" presId="urn:microsoft.com/office/officeart/2017/3/layout/DropPinTimeline"/>
    <dgm:cxn modelId="{D46DA7C9-24F0-4140-B8E1-8DC6BDF811B7}" type="presParOf" srcId="{2D0CC651-323B-4893-8341-F4465D5C2474}" destId="{A67AEB8A-6B78-44E1-BB92-CE52F1E3DDF1}" srcOrd="1" destOrd="0" presId="urn:microsoft.com/office/officeart/2017/3/layout/DropPinTimeline"/>
    <dgm:cxn modelId="{085D61AB-D6FD-4287-8978-2A91EA9EFB89}" type="presParOf" srcId="{2D0CC651-323B-4893-8341-F4465D5C2474}" destId="{B13F232B-C9EB-44AF-8E44-81E502C25590}" srcOrd="2" destOrd="0" presId="urn:microsoft.com/office/officeart/2017/3/layout/DropPinTimeline"/>
    <dgm:cxn modelId="{BFF7A36F-AD9D-45E6-8C0D-B4994F1C1418}" type="presParOf" srcId="{B13F232B-C9EB-44AF-8E44-81E502C25590}" destId="{E574A468-1499-4D71-A21A-8CBD8BDFD2FE}" srcOrd="0" destOrd="0" presId="urn:microsoft.com/office/officeart/2017/3/layout/DropPinTimeline"/>
    <dgm:cxn modelId="{CF2CB202-B7BE-49C9-85A0-83D9C210892C}" type="presParOf" srcId="{B13F232B-C9EB-44AF-8E44-81E502C25590}" destId="{8F83B979-F702-4B9F-9165-965664F33CE4}" srcOrd="1" destOrd="0" presId="urn:microsoft.com/office/officeart/2017/3/layout/DropPinTimeline"/>
    <dgm:cxn modelId="{ACD930F5-0B4C-4C09-81B9-C68C5CED0AAF}" type="presParOf" srcId="{8F83B979-F702-4B9F-9165-965664F33CE4}" destId="{E73630F2-C920-4E33-98CE-2FFD45F55CBC}" srcOrd="0" destOrd="0" presId="urn:microsoft.com/office/officeart/2017/3/layout/DropPinTimeline"/>
    <dgm:cxn modelId="{72993191-CCEA-4F93-AD14-B571468E980A}" type="presParOf" srcId="{8F83B979-F702-4B9F-9165-965664F33CE4}" destId="{DBA1EB39-1840-4410-9653-13E3C85254CC}" srcOrd="1" destOrd="0" presId="urn:microsoft.com/office/officeart/2017/3/layout/DropPinTimeline"/>
    <dgm:cxn modelId="{D9B575B7-DE2A-495C-99B1-821FBC885D81}" type="presParOf" srcId="{B13F232B-C9EB-44AF-8E44-81E502C25590}" destId="{7AB418BC-870F-49CB-863F-2FC601492C77}" srcOrd="2" destOrd="0" presId="urn:microsoft.com/office/officeart/2017/3/layout/DropPinTimeline"/>
    <dgm:cxn modelId="{9DC5A910-1397-4291-8B65-6073D95A58C4}" type="presParOf" srcId="{B13F232B-C9EB-44AF-8E44-81E502C25590}" destId="{28E3FDAA-3BD6-4668-85A8-78477EC120DE}" srcOrd="3" destOrd="0" presId="urn:microsoft.com/office/officeart/2017/3/layout/DropPinTimeline"/>
    <dgm:cxn modelId="{425C46C4-DB13-4C87-AD5D-ED450EF6B9AC}" type="presParOf" srcId="{B13F232B-C9EB-44AF-8E44-81E502C25590}" destId="{424AD3B6-3BC6-4EFF-BC72-E88EA266F275}" srcOrd="4" destOrd="0" presId="urn:microsoft.com/office/officeart/2017/3/layout/DropPinTimeline"/>
    <dgm:cxn modelId="{D29AEA84-6D99-426E-833E-D49EBEA1ABEF}" type="presParOf" srcId="{B13F232B-C9EB-44AF-8E44-81E502C25590}" destId="{5C0E6D17-956D-44A4-970C-A33D518A994E}" srcOrd="5" destOrd="0" presId="urn:microsoft.com/office/officeart/2017/3/layout/DropPinTimeline"/>
    <dgm:cxn modelId="{1BD8E0EA-59D6-47C1-A3B6-5D56AB163CE7}" type="presParOf" srcId="{2D0CC651-323B-4893-8341-F4465D5C2474}" destId="{26032837-4AAA-4981-8415-E9EEC45B29F6}" srcOrd="3" destOrd="0" presId="urn:microsoft.com/office/officeart/2017/3/layout/DropPinTimeline"/>
    <dgm:cxn modelId="{4973D3DB-5FE8-472E-A241-6132FF48C415}" type="presParOf" srcId="{2D0CC651-323B-4893-8341-F4465D5C2474}" destId="{09D663D7-AA9F-4BD0-AD46-B65F255075C8}" srcOrd="4" destOrd="0" presId="urn:microsoft.com/office/officeart/2017/3/layout/DropPinTimeline"/>
    <dgm:cxn modelId="{9A2FBC06-E14C-4D5F-A8CC-8A2EE69B25E9}" type="presParOf" srcId="{09D663D7-AA9F-4BD0-AD46-B65F255075C8}" destId="{29EA2B73-F4FB-4B60-BCA0-4728AF852D1C}" srcOrd="0" destOrd="0" presId="urn:microsoft.com/office/officeart/2017/3/layout/DropPinTimeline"/>
    <dgm:cxn modelId="{F4E53DD2-B10F-4B53-B67E-4EBF1970D4A1}" type="presParOf" srcId="{09D663D7-AA9F-4BD0-AD46-B65F255075C8}" destId="{0D24DB86-8F4D-41E7-8666-C918F7711688}" srcOrd="1" destOrd="0" presId="urn:microsoft.com/office/officeart/2017/3/layout/DropPinTimeline"/>
    <dgm:cxn modelId="{0F164A9A-94A1-43FB-ADB0-072806B5BB12}" type="presParOf" srcId="{0D24DB86-8F4D-41E7-8666-C918F7711688}" destId="{735F02F7-404E-47EE-B1D7-462CCB4B447F}" srcOrd="0" destOrd="0" presId="urn:microsoft.com/office/officeart/2017/3/layout/DropPinTimeline"/>
    <dgm:cxn modelId="{7C4D8F0A-F5D9-4D5D-AE00-0AB27EB3DCE1}" type="presParOf" srcId="{0D24DB86-8F4D-41E7-8666-C918F7711688}" destId="{74C7BF58-B862-4E2E-82F5-7DAA48ECE286}" srcOrd="1" destOrd="0" presId="urn:microsoft.com/office/officeart/2017/3/layout/DropPinTimeline"/>
    <dgm:cxn modelId="{8BB1934A-22F1-4D2E-87F4-C1852DDB7994}" type="presParOf" srcId="{09D663D7-AA9F-4BD0-AD46-B65F255075C8}" destId="{84EBB678-B80A-4ECA-B321-9EE4321CA4F1}" srcOrd="2" destOrd="0" presId="urn:microsoft.com/office/officeart/2017/3/layout/DropPinTimeline"/>
    <dgm:cxn modelId="{AFA44D42-63CB-4879-BB34-E40F87046F4E}" type="presParOf" srcId="{09D663D7-AA9F-4BD0-AD46-B65F255075C8}" destId="{2A779332-942B-41DC-A4BE-C7A17FE8B4D4}" srcOrd="3" destOrd="0" presId="urn:microsoft.com/office/officeart/2017/3/layout/DropPinTimeline"/>
    <dgm:cxn modelId="{713C5169-9B14-4C9F-B6E4-EA2E376CCCB2}" type="presParOf" srcId="{09D663D7-AA9F-4BD0-AD46-B65F255075C8}" destId="{0097BDAB-76D5-4A5D-814F-2B91B9DF1D7D}" srcOrd="4" destOrd="0" presId="urn:microsoft.com/office/officeart/2017/3/layout/DropPinTimeline"/>
    <dgm:cxn modelId="{C8877C49-1A19-4F03-9E29-48DFA17CD0E4}" type="presParOf" srcId="{09D663D7-AA9F-4BD0-AD46-B65F255075C8}" destId="{19027B8B-7D8C-4C57-85B1-E92251BA4BFC}" srcOrd="5" destOrd="0" presId="urn:microsoft.com/office/officeart/2017/3/layout/DropPinTimeline"/>
    <dgm:cxn modelId="{C58F5299-DFB2-4B6B-AD25-E27B9628FC34}" type="presParOf" srcId="{2D0CC651-323B-4893-8341-F4465D5C2474}" destId="{5E20BB9C-489C-47D0-9278-DF3E8DAA0E69}" srcOrd="5" destOrd="0" presId="urn:microsoft.com/office/officeart/2017/3/layout/DropPinTimeline"/>
    <dgm:cxn modelId="{ED84CD70-466C-4D95-91E0-49FC3B2FA387}" type="presParOf" srcId="{2D0CC651-323B-4893-8341-F4465D5C2474}" destId="{4780CE7A-0921-49B4-B9AF-40407A3DF5FD}" srcOrd="6" destOrd="0" presId="urn:microsoft.com/office/officeart/2017/3/layout/DropPinTimeline"/>
    <dgm:cxn modelId="{F2BC1E0C-7C83-4FFF-B658-43E38E922EBD}" type="presParOf" srcId="{4780CE7A-0921-49B4-B9AF-40407A3DF5FD}" destId="{9E68A6E6-BC49-4606-AB86-CA833E36B841}" srcOrd="0" destOrd="0" presId="urn:microsoft.com/office/officeart/2017/3/layout/DropPinTimeline"/>
    <dgm:cxn modelId="{64C78414-48C4-426E-8DDF-E0E807EBE9A0}" type="presParOf" srcId="{4780CE7A-0921-49B4-B9AF-40407A3DF5FD}" destId="{1BC7AF3C-1C75-46A4-BF23-BAADF3D46539}" srcOrd="1" destOrd="0" presId="urn:microsoft.com/office/officeart/2017/3/layout/DropPinTimeline"/>
    <dgm:cxn modelId="{29BCCCE2-2DC9-44A4-86AF-76AAB275E263}" type="presParOf" srcId="{1BC7AF3C-1C75-46A4-BF23-BAADF3D46539}" destId="{956CB8F4-EEE6-4F81-A2B6-C29E991D386F}" srcOrd="0" destOrd="0" presId="urn:microsoft.com/office/officeart/2017/3/layout/DropPinTimeline"/>
    <dgm:cxn modelId="{30BA49F0-BBE5-42D2-8E3E-2F53B192BA8F}" type="presParOf" srcId="{1BC7AF3C-1C75-46A4-BF23-BAADF3D46539}" destId="{99CF9E9C-C11A-4E54-A5C7-E95CB8F1B339}" srcOrd="1" destOrd="0" presId="urn:microsoft.com/office/officeart/2017/3/layout/DropPinTimeline"/>
    <dgm:cxn modelId="{EDCAE8E7-B0D5-4CBD-AA16-D4944511703E}" type="presParOf" srcId="{4780CE7A-0921-49B4-B9AF-40407A3DF5FD}" destId="{F18E00AF-C5D2-41B6-84B7-CBAEA86D71D9}" srcOrd="2" destOrd="0" presId="urn:microsoft.com/office/officeart/2017/3/layout/DropPinTimeline"/>
    <dgm:cxn modelId="{B8E73238-79E0-4BC7-8009-217FC482721A}" type="presParOf" srcId="{4780CE7A-0921-49B4-B9AF-40407A3DF5FD}" destId="{E0ABBBEF-D4E9-432E-AF78-05ABCF634953}" srcOrd="3" destOrd="0" presId="urn:microsoft.com/office/officeart/2017/3/layout/DropPinTimeline"/>
    <dgm:cxn modelId="{E4FF7A6D-BB7F-4B6D-A083-AC601268D02D}" type="presParOf" srcId="{4780CE7A-0921-49B4-B9AF-40407A3DF5FD}" destId="{7AD4DB9B-FC8C-4FE9-9400-EDAC3227E02D}" srcOrd="4" destOrd="0" presId="urn:microsoft.com/office/officeart/2017/3/layout/DropPinTimeline"/>
    <dgm:cxn modelId="{1A38FF63-66BE-4F25-89E7-4F8924EB9F29}" type="presParOf" srcId="{4780CE7A-0921-49B4-B9AF-40407A3DF5FD}" destId="{4790B521-6500-4B60-BB5B-2A2FDB252B74}" srcOrd="5" destOrd="0" presId="urn:microsoft.com/office/officeart/2017/3/layout/DropPinTimeline"/>
    <dgm:cxn modelId="{B42BA459-C56D-41C3-BE9C-AE67FF90E3D0}" type="presParOf" srcId="{2D0CC651-323B-4893-8341-F4465D5C2474}" destId="{0B0733E5-A4FA-41D0-AE40-11D259E5D782}" srcOrd="7" destOrd="0" presId="urn:microsoft.com/office/officeart/2017/3/layout/DropPinTimeline"/>
    <dgm:cxn modelId="{5AC9A28F-EE96-4DE3-867A-1E888DD87A72}" type="presParOf" srcId="{2D0CC651-323B-4893-8341-F4465D5C2474}" destId="{87CC9EB6-FBEC-4992-8673-2C779E3ED515}" srcOrd="8" destOrd="0" presId="urn:microsoft.com/office/officeart/2017/3/layout/DropPinTimeline"/>
    <dgm:cxn modelId="{AC6EE5AB-ED1A-4C8D-91C8-95C2644D551D}" type="presParOf" srcId="{87CC9EB6-FBEC-4992-8673-2C779E3ED515}" destId="{16723F1E-9740-4CD8-956B-7DD99DC324AC}" srcOrd="0" destOrd="0" presId="urn:microsoft.com/office/officeart/2017/3/layout/DropPinTimeline"/>
    <dgm:cxn modelId="{69E9A6CC-6D51-45A6-BCEA-991AB589474B}" type="presParOf" srcId="{87CC9EB6-FBEC-4992-8673-2C779E3ED515}" destId="{F2BF421B-164E-4BA6-BB5E-BA46DE60B596}" srcOrd="1" destOrd="0" presId="urn:microsoft.com/office/officeart/2017/3/layout/DropPinTimeline"/>
    <dgm:cxn modelId="{FCA49634-5144-498A-B71A-D6A92C678C27}" type="presParOf" srcId="{F2BF421B-164E-4BA6-BB5E-BA46DE60B596}" destId="{2180D9A2-A7EF-4B61-A1A8-C539430CA406}" srcOrd="0" destOrd="0" presId="urn:microsoft.com/office/officeart/2017/3/layout/DropPinTimeline"/>
    <dgm:cxn modelId="{BB24802D-19AC-410D-9BA8-18BEF659DBDB}" type="presParOf" srcId="{F2BF421B-164E-4BA6-BB5E-BA46DE60B596}" destId="{B25D4143-C766-4999-B2C1-DFDA7BB88AC9}" srcOrd="1" destOrd="0" presId="urn:microsoft.com/office/officeart/2017/3/layout/DropPinTimeline"/>
    <dgm:cxn modelId="{165DD9CC-9C24-4411-B4CC-CF4AA18C90B2}" type="presParOf" srcId="{87CC9EB6-FBEC-4992-8673-2C779E3ED515}" destId="{CF178D42-B3AB-4DC3-9696-2C4486961E00}" srcOrd="2" destOrd="0" presId="urn:microsoft.com/office/officeart/2017/3/layout/DropPinTimeline"/>
    <dgm:cxn modelId="{04EE2406-D0D6-416E-9565-D3A4642B0DEF}" type="presParOf" srcId="{87CC9EB6-FBEC-4992-8673-2C779E3ED515}" destId="{7745DA5C-1526-450A-8F46-787221CBC89B}" srcOrd="3" destOrd="0" presId="urn:microsoft.com/office/officeart/2017/3/layout/DropPinTimeline"/>
    <dgm:cxn modelId="{069131C9-33D9-4D14-91E7-469CD422E8CD}" type="presParOf" srcId="{87CC9EB6-FBEC-4992-8673-2C779E3ED515}" destId="{F8474DB1-1BC2-4E65-BD28-ABFB73F61C5C}" srcOrd="4" destOrd="0" presId="urn:microsoft.com/office/officeart/2017/3/layout/DropPinTimeline"/>
    <dgm:cxn modelId="{60CC7F34-88B9-4228-BEEB-D1D53B4AB0F3}" type="presParOf" srcId="{87CC9EB6-FBEC-4992-8673-2C779E3ED515}" destId="{891B43D1-EE80-49F6-83FD-BDBD48556CB0}" srcOrd="5" destOrd="0" presId="urn:microsoft.com/office/officeart/2017/3/layout/DropPinTimeline"/>
    <dgm:cxn modelId="{646FD184-A94D-4D0A-9C28-8D39AC4056C8}" type="presParOf" srcId="{2D0CC651-323B-4893-8341-F4465D5C2474}" destId="{39808154-FBB6-46DA-B273-35A01BA8C0FC}" srcOrd="9" destOrd="0" presId="urn:microsoft.com/office/officeart/2017/3/layout/DropPinTimeline"/>
    <dgm:cxn modelId="{2EF2FBD5-F1B2-4627-8546-C54ACB62F9FC}" type="presParOf" srcId="{2D0CC651-323B-4893-8341-F4465D5C2474}" destId="{1071443E-7C5D-48E4-A6CC-5602B23297B1}" srcOrd="10" destOrd="0" presId="urn:microsoft.com/office/officeart/2017/3/layout/DropPinTimeline"/>
    <dgm:cxn modelId="{C04AB96C-8913-4D4D-8359-8FA6AAF96D9B}" type="presParOf" srcId="{1071443E-7C5D-48E4-A6CC-5602B23297B1}" destId="{F2FD9D9E-FBA8-4823-B3C1-2CBF985FBC3B}" srcOrd="0" destOrd="0" presId="urn:microsoft.com/office/officeart/2017/3/layout/DropPinTimeline"/>
    <dgm:cxn modelId="{1CC467AE-D527-45FC-A802-EBF50886E424}" type="presParOf" srcId="{1071443E-7C5D-48E4-A6CC-5602B23297B1}" destId="{96153CE7-A5FA-4EE3-A966-2A6D7899C84E}" srcOrd="1" destOrd="0" presId="urn:microsoft.com/office/officeart/2017/3/layout/DropPinTimeline"/>
    <dgm:cxn modelId="{4B35872E-EDBA-4325-88E6-1F3B428D7F64}" type="presParOf" srcId="{96153CE7-A5FA-4EE3-A966-2A6D7899C84E}" destId="{09D52EED-83F5-44AD-9FFA-868DF519AF19}" srcOrd="0" destOrd="0" presId="urn:microsoft.com/office/officeart/2017/3/layout/DropPinTimeline"/>
    <dgm:cxn modelId="{9ACE64F4-7E38-4234-9185-5B2FCB0D427C}" type="presParOf" srcId="{96153CE7-A5FA-4EE3-A966-2A6D7899C84E}" destId="{5B818415-5F07-4A9F-B9CE-CB49B3B2EECA}" srcOrd="1" destOrd="0" presId="urn:microsoft.com/office/officeart/2017/3/layout/DropPinTimeline"/>
    <dgm:cxn modelId="{30CE512F-BCDC-4095-96C7-7C6D1F0BBC5B}" type="presParOf" srcId="{1071443E-7C5D-48E4-A6CC-5602B23297B1}" destId="{681A7999-96E4-44D1-A01E-9FB2790A3475}" srcOrd="2" destOrd="0" presId="urn:microsoft.com/office/officeart/2017/3/layout/DropPinTimeline"/>
    <dgm:cxn modelId="{5D66D0B6-BD88-45C8-AAEC-6B5B75141DA5}" type="presParOf" srcId="{1071443E-7C5D-48E4-A6CC-5602B23297B1}" destId="{C6E3B6D0-AD45-406D-B995-EFEFE96A54FE}" srcOrd="3" destOrd="0" presId="urn:microsoft.com/office/officeart/2017/3/layout/DropPinTimeline"/>
    <dgm:cxn modelId="{3A906A68-C0CC-4618-9288-920F76A6F483}" type="presParOf" srcId="{1071443E-7C5D-48E4-A6CC-5602B23297B1}" destId="{3970E868-2AE9-48FC-85DB-C5C57B715BEF}" srcOrd="4" destOrd="0" presId="urn:microsoft.com/office/officeart/2017/3/layout/DropPinTimeline"/>
    <dgm:cxn modelId="{268752BE-3FF3-4E69-8D1C-9EF7453D73F1}" type="presParOf" srcId="{1071443E-7C5D-48E4-A6CC-5602B23297B1}" destId="{EF6875CF-6E0F-4ED8-896B-0469CE92270C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220BE4-2610-40DA-BECE-1CD01C240E85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EB691A-46A6-4D79-8522-659112F77EAB}">
      <dgm:prSet/>
      <dgm:spPr/>
      <dgm:t>
        <a:bodyPr/>
        <a:lstStyle/>
        <a:p>
          <a:pPr>
            <a:defRPr b="1"/>
          </a:pPr>
          <a:r>
            <a:rPr lang="en-US"/>
            <a:t>15 June</a:t>
          </a:r>
        </a:p>
      </dgm:t>
    </dgm:pt>
    <dgm:pt modelId="{0D9379B1-5DB9-404A-B3A1-968568C0E1F6}" type="parTrans" cxnId="{324BD1A3-B922-4734-A07A-FED63931B698}">
      <dgm:prSet/>
      <dgm:spPr/>
      <dgm:t>
        <a:bodyPr/>
        <a:lstStyle/>
        <a:p>
          <a:endParaRPr lang="en-US"/>
        </a:p>
      </dgm:t>
    </dgm:pt>
    <dgm:pt modelId="{15FAF02F-76E8-4F7E-B997-19C2B1CCFAD8}" type="sibTrans" cxnId="{324BD1A3-B922-4734-A07A-FED63931B698}">
      <dgm:prSet/>
      <dgm:spPr/>
      <dgm:t>
        <a:bodyPr/>
        <a:lstStyle/>
        <a:p>
          <a:endParaRPr lang="en-US"/>
        </a:p>
      </dgm:t>
    </dgm:pt>
    <dgm:pt modelId="{1ED39405-B585-4A3C-BCAB-2416C1E6EC6C}">
      <dgm:prSet/>
      <dgm:spPr/>
      <dgm:t>
        <a:bodyPr/>
        <a:lstStyle/>
        <a:p>
          <a:r>
            <a:rPr lang="en-US"/>
            <a:t>Applications Due</a:t>
          </a:r>
        </a:p>
      </dgm:t>
    </dgm:pt>
    <dgm:pt modelId="{FB309E08-EB02-496D-A032-8290E5BB4B64}" type="parTrans" cxnId="{B2737DF8-718D-4A2E-9D18-CFA3BFF181ED}">
      <dgm:prSet/>
      <dgm:spPr/>
      <dgm:t>
        <a:bodyPr/>
        <a:lstStyle/>
        <a:p>
          <a:endParaRPr lang="en-US"/>
        </a:p>
      </dgm:t>
    </dgm:pt>
    <dgm:pt modelId="{4E5A924F-49BC-4D1A-A36B-18E9AA26D469}" type="sibTrans" cxnId="{B2737DF8-718D-4A2E-9D18-CFA3BFF181ED}">
      <dgm:prSet/>
      <dgm:spPr/>
      <dgm:t>
        <a:bodyPr/>
        <a:lstStyle/>
        <a:p>
          <a:endParaRPr lang="en-US"/>
        </a:p>
      </dgm:t>
    </dgm:pt>
    <dgm:pt modelId="{9BAB748B-FAF0-41C1-8B67-1550188850D3}">
      <dgm:prSet/>
      <dgm:spPr/>
      <dgm:t>
        <a:bodyPr/>
        <a:lstStyle/>
        <a:p>
          <a:pPr>
            <a:defRPr b="1"/>
          </a:pPr>
          <a:r>
            <a:rPr lang="en-US"/>
            <a:t>15–30 June</a:t>
          </a:r>
        </a:p>
      </dgm:t>
    </dgm:pt>
    <dgm:pt modelId="{84DD5C14-384F-4956-AA6B-A2B783119C63}" type="parTrans" cxnId="{83E25A4D-25A0-4C59-BA42-E26410AA9CC7}">
      <dgm:prSet/>
      <dgm:spPr/>
      <dgm:t>
        <a:bodyPr/>
        <a:lstStyle/>
        <a:p>
          <a:endParaRPr lang="en-US"/>
        </a:p>
      </dgm:t>
    </dgm:pt>
    <dgm:pt modelId="{9E97B3CF-D0F7-492A-8B08-DE0D049A105D}" type="sibTrans" cxnId="{83E25A4D-25A0-4C59-BA42-E26410AA9CC7}">
      <dgm:prSet/>
      <dgm:spPr/>
      <dgm:t>
        <a:bodyPr/>
        <a:lstStyle/>
        <a:p>
          <a:endParaRPr lang="en-US"/>
        </a:p>
      </dgm:t>
    </dgm:pt>
    <dgm:pt modelId="{DD0C97C8-2696-4400-BDF4-3C9D179785CF}">
      <dgm:prSet/>
      <dgm:spPr/>
      <dgm:t>
        <a:bodyPr/>
        <a:lstStyle/>
        <a:p>
          <a:r>
            <a:rPr lang="en-US"/>
            <a:t>Reviewers Assigned</a:t>
          </a:r>
        </a:p>
      </dgm:t>
    </dgm:pt>
    <dgm:pt modelId="{5E14D167-0FAF-4A7D-A2A5-CA3A5CA8395D}" type="parTrans" cxnId="{A1EB4B21-6B25-442D-86B4-567EF8FA52DA}">
      <dgm:prSet/>
      <dgm:spPr/>
      <dgm:t>
        <a:bodyPr/>
        <a:lstStyle/>
        <a:p>
          <a:endParaRPr lang="en-US"/>
        </a:p>
      </dgm:t>
    </dgm:pt>
    <dgm:pt modelId="{F900DFD3-F450-4DDE-9016-4038F4044A6F}" type="sibTrans" cxnId="{A1EB4B21-6B25-442D-86B4-567EF8FA52DA}">
      <dgm:prSet/>
      <dgm:spPr/>
      <dgm:t>
        <a:bodyPr/>
        <a:lstStyle/>
        <a:p>
          <a:endParaRPr lang="en-US"/>
        </a:p>
      </dgm:t>
    </dgm:pt>
    <dgm:pt modelId="{5D3506C3-793A-49BE-B490-6F7B1F94910C}">
      <dgm:prSet/>
      <dgm:spPr/>
      <dgm:t>
        <a:bodyPr/>
        <a:lstStyle/>
        <a:p>
          <a:pPr>
            <a:defRPr b="1"/>
          </a:pPr>
          <a:r>
            <a:rPr lang="en-US"/>
            <a:t>1–31 July</a:t>
          </a:r>
        </a:p>
      </dgm:t>
    </dgm:pt>
    <dgm:pt modelId="{98ED6DA3-02A4-43C1-9EFB-EB8F20224EB2}" type="parTrans" cxnId="{B98DE641-5901-465E-96B8-6C5B8F999068}">
      <dgm:prSet/>
      <dgm:spPr/>
      <dgm:t>
        <a:bodyPr/>
        <a:lstStyle/>
        <a:p>
          <a:endParaRPr lang="en-US"/>
        </a:p>
      </dgm:t>
    </dgm:pt>
    <dgm:pt modelId="{12D58E7F-C1B8-4E98-9251-26E80660C372}" type="sibTrans" cxnId="{B98DE641-5901-465E-96B8-6C5B8F999068}">
      <dgm:prSet/>
      <dgm:spPr/>
      <dgm:t>
        <a:bodyPr/>
        <a:lstStyle/>
        <a:p>
          <a:endParaRPr lang="en-US"/>
        </a:p>
      </dgm:t>
    </dgm:pt>
    <dgm:pt modelId="{AA121F5E-C8C8-4719-A1B7-15A8012D6421}">
      <dgm:prSet/>
      <dgm:spPr/>
      <dgm:t>
        <a:bodyPr/>
        <a:lstStyle/>
        <a:p>
          <a:r>
            <a:rPr lang="en-US"/>
            <a:t>Review Process</a:t>
          </a:r>
        </a:p>
      </dgm:t>
    </dgm:pt>
    <dgm:pt modelId="{A78788E7-1B8F-444C-8945-F323F2D88EFE}" type="parTrans" cxnId="{07A02776-7286-44DA-9A22-E5F62E380B2D}">
      <dgm:prSet/>
      <dgm:spPr/>
      <dgm:t>
        <a:bodyPr/>
        <a:lstStyle/>
        <a:p>
          <a:endParaRPr lang="en-US"/>
        </a:p>
      </dgm:t>
    </dgm:pt>
    <dgm:pt modelId="{9D5BB5AC-DE82-4FE3-9B2E-F8290D546256}" type="sibTrans" cxnId="{07A02776-7286-44DA-9A22-E5F62E380B2D}">
      <dgm:prSet/>
      <dgm:spPr/>
      <dgm:t>
        <a:bodyPr/>
        <a:lstStyle/>
        <a:p>
          <a:endParaRPr lang="en-US"/>
        </a:p>
      </dgm:t>
    </dgm:pt>
    <dgm:pt modelId="{4B830D59-6989-41D3-8D2A-3C33BEC89151}">
      <dgm:prSet/>
      <dgm:spPr/>
      <dgm:t>
        <a:bodyPr/>
        <a:lstStyle/>
        <a:p>
          <a:pPr>
            <a:defRPr b="1"/>
          </a:pPr>
          <a:r>
            <a:rPr lang="en-US"/>
            <a:t>15 August</a:t>
          </a:r>
        </a:p>
      </dgm:t>
    </dgm:pt>
    <dgm:pt modelId="{5EAAC8D7-B518-4C88-BDD7-EAEF438077BA}" type="parTrans" cxnId="{FCF334E2-CF30-4B9A-B9C7-1D66629F9BC5}">
      <dgm:prSet/>
      <dgm:spPr/>
      <dgm:t>
        <a:bodyPr/>
        <a:lstStyle/>
        <a:p>
          <a:endParaRPr lang="en-US"/>
        </a:p>
      </dgm:t>
    </dgm:pt>
    <dgm:pt modelId="{CE87977A-DB69-4453-BC3F-2F21DA5D22F4}" type="sibTrans" cxnId="{FCF334E2-CF30-4B9A-B9C7-1D66629F9BC5}">
      <dgm:prSet/>
      <dgm:spPr/>
      <dgm:t>
        <a:bodyPr/>
        <a:lstStyle/>
        <a:p>
          <a:endParaRPr lang="en-US"/>
        </a:p>
      </dgm:t>
    </dgm:pt>
    <dgm:pt modelId="{50341CEF-9E50-4E94-A61E-365513C04AA5}">
      <dgm:prSet/>
      <dgm:spPr/>
      <dgm:t>
        <a:bodyPr/>
        <a:lstStyle/>
        <a:p>
          <a:r>
            <a:rPr lang="en-US"/>
            <a:t>Award Decisions Announced</a:t>
          </a:r>
        </a:p>
      </dgm:t>
    </dgm:pt>
    <dgm:pt modelId="{0AF1BA62-AEE4-455A-972E-2D684282E695}" type="parTrans" cxnId="{DD14B93B-F3ED-40F5-935C-C43A441E73A9}">
      <dgm:prSet/>
      <dgm:spPr/>
      <dgm:t>
        <a:bodyPr/>
        <a:lstStyle/>
        <a:p>
          <a:endParaRPr lang="en-US"/>
        </a:p>
      </dgm:t>
    </dgm:pt>
    <dgm:pt modelId="{88EAF7B5-B647-4710-B1BD-886DA0205E34}" type="sibTrans" cxnId="{DD14B93B-F3ED-40F5-935C-C43A441E73A9}">
      <dgm:prSet/>
      <dgm:spPr/>
      <dgm:t>
        <a:bodyPr/>
        <a:lstStyle/>
        <a:p>
          <a:endParaRPr lang="en-US"/>
        </a:p>
      </dgm:t>
    </dgm:pt>
    <dgm:pt modelId="{45BB3048-D7A8-4214-97BC-F351946E0DD2}">
      <dgm:prSet/>
      <dgm:spPr/>
      <dgm:t>
        <a:bodyPr/>
        <a:lstStyle/>
        <a:p>
          <a:pPr>
            <a:defRPr b="1"/>
          </a:pPr>
          <a:r>
            <a:rPr lang="en-US"/>
            <a:t>30 August</a:t>
          </a:r>
        </a:p>
      </dgm:t>
    </dgm:pt>
    <dgm:pt modelId="{18A6DF23-7E90-4F57-8F52-DB0699C24FEB}" type="parTrans" cxnId="{5AF680DF-41B5-422B-AAB4-2055B120FBA3}">
      <dgm:prSet/>
      <dgm:spPr/>
      <dgm:t>
        <a:bodyPr/>
        <a:lstStyle/>
        <a:p>
          <a:endParaRPr lang="en-US"/>
        </a:p>
      </dgm:t>
    </dgm:pt>
    <dgm:pt modelId="{78E0596A-809E-4B05-A10D-E1857984532F}" type="sibTrans" cxnId="{5AF680DF-41B5-422B-AAB4-2055B120FBA3}">
      <dgm:prSet/>
      <dgm:spPr/>
      <dgm:t>
        <a:bodyPr/>
        <a:lstStyle/>
        <a:p>
          <a:endParaRPr lang="en-US"/>
        </a:p>
      </dgm:t>
    </dgm:pt>
    <dgm:pt modelId="{59455D78-AC1C-4E11-8CB2-A2722358BDB1}">
      <dgm:prSet/>
      <dgm:spPr/>
      <dgm:t>
        <a:bodyPr/>
        <a:lstStyle/>
        <a:p>
          <a:r>
            <a:rPr lang="en-US"/>
            <a:t>Finance Forms Submitted</a:t>
          </a:r>
        </a:p>
      </dgm:t>
    </dgm:pt>
    <dgm:pt modelId="{A4772D18-E17B-46CC-85A0-F4768169D881}" type="parTrans" cxnId="{4013F5F0-D930-4F64-88D6-D667B639A1B1}">
      <dgm:prSet/>
      <dgm:spPr/>
      <dgm:t>
        <a:bodyPr/>
        <a:lstStyle/>
        <a:p>
          <a:endParaRPr lang="en-US"/>
        </a:p>
      </dgm:t>
    </dgm:pt>
    <dgm:pt modelId="{4FCEB509-8D92-4C4F-8275-661F18783313}" type="sibTrans" cxnId="{4013F5F0-D930-4F64-88D6-D667B639A1B1}">
      <dgm:prSet/>
      <dgm:spPr/>
      <dgm:t>
        <a:bodyPr/>
        <a:lstStyle/>
        <a:p>
          <a:endParaRPr lang="en-US"/>
        </a:p>
      </dgm:t>
    </dgm:pt>
    <dgm:pt modelId="{90DA0116-E8C9-4188-81EE-959F364953D9}">
      <dgm:prSet/>
      <dgm:spPr/>
      <dgm:t>
        <a:bodyPr/>
        <a:lstStyle/>
        <a:p>
          <a:pPr>
            <a:defRPr b="1"/>
          </a:pPr>
          <a:r>
            <a:rPr lang="en-US"/>
            <a:t>15 September</a:t>
          </a:r>
        </a:p>
      </dgm:t>
    </dgm:pt>
    <dgm:pt modelId="{51DBD278-DF8A-407B-854C-67173F565169}" type="parTrans" cxnId="{D59BCC62-DA3D-461C-AB59-956360B5BCA8}">
      <dgm:prSet/>
      <dgm:spPr/>
      <dgm:t>
        <a:bodyPr/>
        <a:lstStyle/>
        <a:p>
          <a:endParaRPr lang="en-US"/>
        </a:p>
      </dgm:t>
    </dgm:pt>
    <dgm:pt modelId="{4446DE6E-1DF9-4A80-ACED-72A61BE2B5AC}" type="sibTrans" cxnId="{D59BCC62-DA3D-461C-AB59-956360B5BCA8}">
      <dgm:prSet/>
      <dgm:spPr/>
      <dgm:t>
        <a:bodyPr/>
        <a:lstStyle/>
        <a:p>
          <a:endParaRPr lang="en-US"/>
        </a:p>
      </dgm:t>
    </dgm:pt>
    <dgm:pt modelId="{122348FC-7D47-4848-A8C0-EA9C6C0DD6AB}">
      <dgm:prSet/>
      <dgm:spPr/>
      <dgm:t>
        <a:bodyPr/>
        <a:lstStyle/>
        <a:p>
          <a:r>
            <a:rPr lang="en-US"/>
            <a:t>Payments Remitted</a:t>
          </a:r>
        </a:p>
      </dgm:t>
    </dgm:pt>
    <dgm:pt modelId="{8A4B65B0-B766-4F56-BF7C-6DFE85733CAA}" type="parTrans" cxnId="{99A2AC58-1D01-4B99-8DAC-7C9B863EB155}">
      <dgm:prSet/>
      <dgm:spPr/>
      <dgm:t>
        <a:bodyPr/>
        <a:lstStyle/>
        <a:p>
          <a:endParaRPr lang="en-US"/>
        </a:p>
      </dgm:t>
    </dgm:pt>
    <dgm:pt modelId="{7D6BA347-6005-4A62-BB37-210D404DB7AD}" type="sibTrans" cxnId="{99A2AC58-1D01-4B99-8DAC-7C9B863EB155}">
      <dgm:prSet/>
      <dgm:spPr/>
      <dgm:t>
        <a:bodyPr/>
        <a:lstStyle/>
        <a:p>
          <a:endParaRPr lang="en-US"/>
        </a:p>
      </dgm:t>
    </dgm:pt>
    <dgm:pt modelId="{FD842D88-B85E-453C-A92C-30F46A173E19}" type="pres">
      <dgm:prSet presAssocID="{6A220BE4-2610-40DA-BECE-1CD01C240E85}" presName="root" presStyleCnt="0">
        <dgm:presLayoutVars>
          <dgm:chMax/>
          <dgm:chPref/>
          <dgm:animLvl val="lvl"/>
        </dgm:presLayoutVars>
      </dgm:prSet>
      <dgm:spPr/>
    </dgm:pt>
    <dgm:pt modelId="{C8A986BE-70AE-4433-BFDD-8CE31EF0BF55}" type="pres">
      <dgm:prSet presAssocID="{6A220BE4-2610-40DA-BECE-1CD01C240E85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2D0CC651-323B-4893-8341-F4465D5C2474}" type="pres">
      <dgm:prSet presAssocID="{6A220BE4-2610-40DA-BECE-1CD01C240E85}" presName="nodes" presStyleCnt="0">
        <dgm:presLayoutVars>
          <dgm:chMax/>
          <dgm:chPref/>
          <dgm:animLvl val="lvl"/>
        </dgm:presLayoutVars>
      </dgm:prSet>
      <dgm:spPr/>
    </dgm:pt>
    <dgm:pt modelId="{25A259C3-BA5B-43B5-8FE6-00AB684D66FA}" type="pres">
      <dgm:prSet presAssocID="{05EB691A-46A6-4D79-8522-659112F77EAB}" presName="composite" presStyleCnt="0"/>
      <dgm:spPr/>
    </dgm:pt>
    <dgm:pt modelId="{F752C95D-C472-4569-BA07-ABBB0C72CA38}" type="pres">
      <dgm:prSet presAssocID="{05EB691A-46A6-4D79-8522-659112F77EAB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1B8C213-217D-4271-BE1E-0E98DCEA8397}" type="pres">
      <dgm:prSet presAssocID="{05EB691A-46A6-4D79-8522-659112F77EAB}" presName="DropPinPlaceHolder" presStyleCnt="0"/>
      <dgm:spPr/>
    </dgm:pt>
    <dgm:pt modelId="{EC4121F0-C2FB-4540-B825-1B1C4388EDA8}" type="pres">
      <dgm:prSet presAssocID="{05EB691A-46A6-4D79-8522-659112F77EAB}" presName="DropPin" presStyleLbl="alignNode1" presStyleIdx="0" presStyleCnt="6"/>
      <dgm:spPr/>
    </dgm:pt>
    <dgm:pt modelId="{46F97B3C-8FBA-4A08-B8EF-50B2221C1122}" type="pres">
      <dgm:prSet presAssocID="{05EB691A-46A6-4D79-8522-659112F77EAB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FCEE7AA4-D4FD-403C-BF72-2B98D5AA64BF}" type="pres">
      <dgm:prSet presAssocID="{05EB691A-46A6-4D79-8522-659112F77EAB}" presName="L2TextContainer" presStyleLbl="revTx" presStyleIdx="0" presStyleCnt="12">
        <dgm:presLayoutVars>
          <dgm:bulletEnabled val="1"/>
        </dgm:presLayoutVars>
      </dgm:prSet>
      <dgm:spPr/>
    </dgm:pt>
    <dgm:pt modelId="{4E9AB629-9503-4894-9BDE-23397D22FBA3}" type="pres">
      <dgm:prSet presAssocID="{05EB691A-46A6-4D79-8522-659112F77EAB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88C3E737-07C7-43DD-8310-819B5F4C3853}" type="pres">
      <dgm:prSet presAssocID="{05EB691A-46A6-4D79-8522-659112F77EAB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A2F50B0-EE4A-4BA4-8D67-E0D51945452D}" type="pres">
      <dgm:prSet presAssocID="{05EB691A-46A6-4D79-8522-659112F77EAB}" presName="EmptyPlaceHolder" presStyleCnt="0"/>
      <dgm:spPr/>
    </dgm:pt>
    <dgm:pt modelId="{A67AEB8A-6B78-44E1-BB92-CE52F1E3DDF1}" type="pres">
      <dgm:prSet presAssocID="{15FAF02F-76E8-4F7E-B997-19C2B1CCFAD8}" presName="spaceBetweenRectangles" presStyleCnt="0"/>
      <dgm:spPr/>
    </dgm:pt>
    <dgm:pt modelId="{B13F232B-C9EB-44AF-8E44-81E502C25590}" type="pres">
      <dgm:prSet presAssocID="{9BAB748B-FAF0-41C1-8B67-1550188850D3}" presName="composite" presStyleCnt="0"/>
      <dgm:spPr/>
    </dgm:pt>
    <dgm:pt modelId="{E574A468-1499-4D71-A21A-8CBD8BDFD2FE}" type="pres">
      <dgm:prSet presAssocID="{9BAB748B-FAF0-41C1-8B67-1550188850D3}" presName="ConnectorPoint" presStyleLbl="lnNode1" presStyleIdx="1" presStyleCnt="6"/>
      <dgm:spPr>
        <a:solidFill>
          <a:schemeClr val="accent2">
            <a:hueOff val="-266365"/>
            <a:satOff val="-117"/>
            <a:lumOff val="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8F83B979-F702-4B9F-9165-965664F33CE4}" type="pres">
      <dgm:prSet presAssocID="{9BAB748B-FAF0-41C1-8B67-1550188850D3}" presName="DropPinPlaceHolder" presStyleCnt="0"/>
      <dgm:spPr/>
    </dgm:pt>
    <dgm:pt modelId="{E73630F2-C920-4E33-98CE-2FFD45F55CBC}" type="pres">
      <dgm:prSet presAssocID="{9BAB748B-FAF0-41C1-8B67-1550188850D3}" presName="DropPin" presStyleLbl="alignNode1" presStyleIdx="1" presStyleCnt="6"/>
      <dgm:spPr/>
    </dgm:pt>
    <dgm:pt modelId="{DBA1EB39-1840-4410-9653-13E3C85254CC}" type="pres">
      <dgm:prSet presAssocID="{9BAB748B-FAF0-41C1-8B67-1550188850D3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7AB418BC-870F-49CB-863F-2FC601492C77}" type="pres">
      <dgm:prSet presAssocID="{9BAB748B-FAF0-41C1-8B67-1550188850D3}" presName="L2TextContainer" presStyleLbl="revTx" presStyleIdx="2" presStyleCnt="12">
        <dgm:presLayoutVars>
          <dgm:bulletEnabled val="1"/>
        </dgm:presLayoutVars>
      </dgm:prSet>
      <dgm:spPr/>
    </dgm:pt>
    <dgm:pt modelId="{28E3FDAA-3BD6-4668-85A8-78477EC120DE}" type="pres">
      <dgm:prSet presAssocID="{9BAB748B-FAF0-41C1-8B67-1550188850D3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424AD3B6-3BC6-4EFF-BC72-E88EA266F275}" type="pres">
      <dgm:prSet presAssocID="{9BAB748B-FAF0-41C1-8B67-1550188850D3}" presName="ConnectLine" presStyleLbl="sibTrans1D1" presStyleIdx="1" presStyleCnt="6"/>
      <dgm:spPr>
        <a:noFill/>
        <a:ln w="12700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dash"/>
        </a:ln>
        <a:effectLst/>
      </dgm:spPr>
    </dgm:pt>
    <dgm:pt modelId="{5C0E6D17-956D-44A4-970C-A33D518A994E}" type="pres">
      <dgm:prSet presAssocID="{9BAB748B-FAF0-41C1-8B67-1550188850D3}" presName="EmptyPlaceHolder" presStyleCnt="0"/>
      <dgm:spPr/>
    </dgm:pt>
    <dgm:pt modelId="{26032837-4AAA-4981-8415-E9EEC45B29F6}" type="pres">
      <dgm:prSet presAssocID="{9E97B3CF-D0F7-492A-8B08-DE0D049A105D}" presName="spaceBetweenRectangles" presStyleCnt="0"/>
      <dgm:spPr/>
    </dgm:pt>
    <dgm:pt modelId="{09D663D7-AA9F-4BD0-AD46-B65F255075C8}" type="pres">
      <dgm:prSet presAssocID="{5D3506C3-793A-49BE-B490-6F7B1F94910C}" presName="composite" presStyleCnt="0"/>
      <dgm:spPr/>
    </dgm:pt>
    <dgm:pt modelId="{29EA2B73-F4FB-4B60-BCA0-4728AF852D1C}" type="pres">
      <dgm:prSet presAssocID="{5D3506C3-793A-49BE-B490-6F7B1F94910C}" presName="ConnectorPoint" presStyleLbl="lnNode1" presStyleIdx="2" presStyleCnt="6"/>
      <dgm:spPr>
        <a:solidFill>
          <a:schemeClr val="accent2">
            <a:hueOff val="-532730"/>
            <a:satOff val="-234"/>
            <a:lumOff val="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0D24DB86-8F4D-41E7-8666-C918F7711688}" type="pres">
      <dgm:prSet presAssocID="{5D3506C3-793A-49BE-B490-6F7B1F94910C}" presName="DropPinPlaceHolder" presStyleCnt="0"/>
      <dgm:spPr/>
    </dgm:pt>
    <dgm:pt modelId="{735F02F7-404E-47EE-B1D7-462CCB4B447F}" type="pres">
      <dgm:prSet presAssocID="{5D3506C3-793A-49BE-B490-6F7B1F94910C}" presName="DropPin" presStyleLbl="alignNode1" presStyleIdx="2" presStyleCnt="6"/>
      <dgm:spPr/>
    </dgm:pt>
    <dgm:pt modelId="{74C7BF58-B862-4E2E-82F5-7DAA48ECE286}" type="pres">
      <dgm:prSet presAssocID="{5D3506C3-793A-49BE-B490-6F7B1F94910C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84EBB678-B80A-4ECA-B321-9EE4321CA4F1}" type="pres">
      <dgm:prSet presAssocID="{5D3506C3-793A-49BE-B490-6F7B1F94910C}" presName="L2TextContainer" presStyleLbl="revTx" presStyleIdx="4" presStyleCnt="12">
        <dgm:presLayoutVars>
          <dgm:bulletEnabled val="1"/>
        </dgm:presLayoutVars>
      </dgm:prSet>
      <dgm:spPr/>
    </dgm:pt>
    <dgm:pt modelId="{2A779332-942B-41DC-A4BE-C7A17FE8B4D4}" type="pres">
      <dgm:prSet presAssocID="{5D3506C3-793A-49BE-B490-6F7B1F94910C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0097BDAB-76D5-4A5D-814F-2B91B9DF1D7D}" type="pres">
      <dgm:prSet presAssocID="{5D3506C3-793A-49BE-B490-6F7B1F94910C}" presName="ConnectLine" presStyleLbl="sibTrans1D1" presStyleIdx="2" presStyleCnt="6"/>
      <dgm:spPr>
        <a:noFill/>
        <a:ln w="12700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dash"/>
        </a:ln>
        <a:effectLst/>
      </dgm:spPr>
    </dgm:pt>
    <dgm:pt modelId="{19027B8B-7D8C-4C57-85B1-E92251BA4BFC}" type="pres">
      <dgm:prSet presAssocID="{5D3506C3-793A-49BE-B490-6F7B1F94910C}" presName="EmptyPlaceHolder" presStyleCnt="0"/>
      <dgm:spPr/>
    </dgm:pt>
    <dgm:pt modelId="{5E20BB9C-489C-47D0-9278-DF3E8DAA0E69}" type="pres">
      <dgm:prSet presAssocID="{12D58E7F-C1B8-4E98-9251-26E80660C372}" presName="spaceBetweenRectangles" presStyleCnt="0"/>
      <dgm:spPr/>
    </dgm:pt>
    <dgm:pt modelId="{4780CE7A-0921-49B4-B9AF-40407A3DF5FD}" type="pres">
      <dgm:prSet presAssocID="{4B830D59-6989-41D3-8D2A-3C33BEC89151}" presName="composite" presStyleCnt="0"/>
      <dgm:spPr/>
    </dgm:pt>
    <dgm:pt modelId="{9E68A6E6-BC49-4606-AB86-CA833E36B841}" type="pres">
      <dgm:prSet presAssocID="{4B830D59-6989-41D3-8D2A-3C33BEC89151}" presName="ConnectorPoint" presStyleLbl="lnNode1" presStyleIdx="3" presStyleCnt="6"/>
      <dgm:spPr>
        <a:solidFill>
          <a:schemeClr val="accent2">
            <a:hueOff val="-799094"/>
            <a:satOff val="-352"/>
            <a:lumOff val="94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1BC7AF3C-1C75-46A4-BF23-BAADF3D46539}" type="pres">
      <dgm:prSet presAssocID="{4B830D59-6989-41D3-8D2A-3C33BEC89151}" presName="DropPinPlaceHolder" presStyleCnt="0"/>
      <dgm:spPr/>
    </dgm:pt>
    <dgm:pt modelId="{956CB8F4-EEE6-4F81-A2B6-C29E991D386F}" type="pres">
      <dgm:prSet presAssocID="{4B830D59-6989-41D3-8D2A-3C33BEC89151}" presName="DropPin" presStyleLbl="alignNode1" presStyleIdx="3" presStyleCnt="6"/>
      <dgm:spPr/>
    </dgm:pt>
    <dgm:pt modelId="{99CF9E9C-C11A-4E54-A5C7-E95CB8F1B339}" type="pres">
      <dgm:prSet presAssocID="{4B830D59-6989-41D3-8D2A-3C33BEC89151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F18E00AF-C5D2-41B6-84B7-CBAEA86D71D9}" type="pres">
      <dgm:prSet presAssocID="{4B830D59-6989-41D3-8D2A-3C33BEC89151}" presName="L2TextContainer" presStyleLbl="revTx" presStyleIdx="6" presStyleCnt="12">
        <dgm:presLayoutVars>
          <dgm:bulletEnabled val="1"/>
        </dgm:presLayoutVars>
      </dgm:prSet>
      <dgm:spPr/>
    </dgm:pt>
    <dgm:pt modelId="{E0ABBBEF-D4E9-432E-AF78-05ABCF634953}" type="pres">
      <dgm:prSet presAssocID="{4B830D59-6989-41D3-8D2A-3C33BEC89151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7AD4DB9B-FC8C-4FE9-9400-EDAC3227E02D}" type="pres">
      <dgm:prSet presAssocID="{4B830D59-6989-41D3-8D2A-3C33BEC89151}" presName="ConnectLine" presStyleLbl="sibTrans1D1" presStyleIdx="3" presStyleCnt="6"/>
      <dgm:spPr>
        <a:noFill/>
        <a:ln w="12700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dash"/>
        </a:ln>
        <a:effectLst/>
      </dgm:spPr>
    </dgm:pt>
    <dgm:pt modelId="{4790B521-6500-4B60-BB5B-2A2FDB252B74}" type="pres">
      <dgm:prSet presAssocID="{4B830D59-6989-41D3-8D2A-3C33BEC89151}" presName="EmptyPlaceHolder" presStyleCnt="0"/>
      <dgm:spPr/>
    </dgm:pt>
    <dgm:pt modelId="{0B0733E5-A4FA-41D0-AE40-11D259E5D782}" type="pres">
      <dgm:prSet presAssocID="{CE87977A-DB69-4453-BC3F-2F21DA5D22F4}" presName="spaceBetweenRectangles" presStyleCnt="0"/>
      <dgm:spPr/>
    </dgm:pt>
    <dgm:pt modelId="{87CC9EB6-FBEC-4992-8673-2C779E3ED515}" type="pres">
      <dgm:prSet presAssocID="{45BB3048-D7A8-4214-97BC-F351946E0DD2}" presName="composite" presStyleCnt="0"/>
      <dgm:spPr/>
    </dgm:pt>
    <dgm:pt modelId="{16723F1E-9740-4CD8-956B-7DD99DC324AC}" type="pres">
      <dgm:prSet presAssocID="{45BB3048-D7A8-4214-97BC-F351946E0DD2}" presName="ConnectorPoint" presStyleLbl="lnNode1" presStyleIdx="4" presStyleCnt="6"/>
      <dgm:spPr>
        <a:solidFill>
          <a:schemeClr val="accent2">
            <a:hueOff val="-1065459"/>
            <a:satOff val="-469"/>
            <a:lumOff val="125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F2BF421B-164E-4BA6-BB5E-BA46DE60B596}" type="pres">
      <dgm:prSet presAssocID="{45BB3048-D7A8-4214-97BC-F351946E0DD2}" presName="DropPinPlaceHolder" presStyleCnt="0"/>
      <dgm:spPr/>
    </dgm:pt>
    <dgm:pt modelId="{2180D9A2-A7EF-4B61-A1A8-C539430CA406}" type="pres">
      <dgm:prSet presAssocID="{45BB3048-D7A8-4214-97BC-F351946E0DD2}" presName="DropPin" presStyleLbl="alignNode1" presStyleIdx="4" presStyleCnt="6"/>
      <dgm:spPr/>
    </dgm:pt>
    <dgm:pt modelId="{B25D4143-C766-4999-B2C1-DFDA7BB88AC9}" type="pres">
      <dgm:prSet presAssocID="{45BB3048-D7A8-4214-97BC-F351946E0DD2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CF178D42-B3AB-4DC3-9696-2C4486961E00}" type="pres">
      <dgm:prSet presAssocID="{45BB3048-D7A8-4214-97BC-F351946E0DD2}" presName="L2TextContainer" presStyleLbl="revTx" presStyleIdx="8" presStyleCnt="12">
        <dgm:presLayoutVars>
          <dgm:bulletEnabled val="1"/>
        </dgm:presLayoutVars>
      </dgm:prSet>
      <dgm:spPr/>
    </dgm:pt>
    <dgm:pt modelId="{7745DA5C-1526-450A-8F46-787221CBC89B}" type="pres">
      <dgm:prSet presAssocID="{45BB3048-D7A8-4214-97BC-F351946E0DD2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F8474DB1-1BC2-4E65-BD28-ABFB73F61C5C}" type="pres">
      <dgm:prSet presAssocID="{45BB3048-D7A8-4214-97BC-F351946E0DD2}" presName="ConnectLine" presStyleLbl="sibTrans1D1" presStyleIdx="4" presStyleCnt="6"/>
      <dgm:spPr>
        <a:noFill/>
        <a:ln w="12700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dash"/>
        </a:ln>
        <a:effectLst/>
      </dgm:spPr>
    </dgm:pt>
    <dgm:pt modelId="{891B43D1-EE80-49F6-83FD-BDBD48556CB0}" type="pres">
      <dgm:prSet presAssocID="{45BB3048-D7A8-4214-97BC-F351946E0DD2}" presName="EmptyPlaceHolder" presStyleCnt="0"/>
      <dgm:spPr/>
    </dgm:pt>
    <dgm:pt modelId="{39808154-FBB6-46DA-B273-35A01BA8C0FC}" type="pres">
      <dgm:prSet presAssocID="{78E0596A-809E-4B05-A10D-E1857984532F}" presName="spaceBetweenRectangles" presStyleCnt="0"/>
      <dgm:spPr/>
    </dgm:pt>
    <dgm:pt modelId="{1071443E-7C5D-48E4-A6CC-5602B23297B1}" type="pres">
      <dgm:prSet presAssocID="{90DA0116-E8C9-4188-81EE-959F364953D9}" presName="composite" presStyleCnt="0"/>
      <dgm:spPr/>
    </dgm:pt>
    <dgm:pt modelId="{F2FD9D9E-FBA8-4823-B3C1-2CBF985FBC3B}" type="pres">
      <dgm:prSet presAssocID="{90DA0116-E8C9-4188-81EE-959F364953D9}" presName="ConnectorPoint" presStyleLbl="lnNode1" presStyleIdx="5" presStyleCnt="6"/>
      <dgm:spPr>
        <a:solidFill>
          <a:schemeClr val="accent2">
            <a:hueOff val="-1331824"/>
            <a:satOff val="-586"/>
            <a:lumOff val="156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96153CE7-A5FA-4EE3-A966-2A6D7899C84E}" type="pres">
      <dgm:prSet presAssocID="{90DA0116-E8C9-4188-81EE-959F364953D9}" presName="DropPinPlaceHolder" presStyleCnt="0"/>
      <dgm:spPr/>
    </dgm:pt>
    <dgm:pt modelId="{09D52EED-83F5-44AD-9FFA-868DF519AF19}" type="pres">
      <dgm:prSet presAssocID="{90DA0116-E8C9-4188-81EE-959F364953D9}" presName="DropPin" presStyleLbl="alignNode1" presStyleIdx="5" presStyleCnt="6"/>
      <dgm:spPr/>
    </dgm:pt>
    <dgm:pt modelId="{5B818415-5F07-4A9F-B9CE-CB49B3B2EECA}" type="pres">
      <dgm:prSet presAssocID="{90DA0116-E8C9-4188-81EE-959F364953D9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681A7999-96E4-44D1-A01E-9FB2790A3475}" type="pres">
      <dgm:prSet presAssocID="{90DA0116-E8C9-4188-81EE-959F364953D9}" presName="L2TextContainer" presStyleLbl="revTx" presStyleIdx="10" presStyleCnt="12">
        <dgm:presLayoutVars>
          <dgm:bulletEnabled val="1"/>
        </dgm:presLayoutVars>
      </dgm:prSet>
      <dgm:spPr/>
    </dgm:pt>
    <dgm:pt modelId="{C6E3B6D0-AD45-406D-B995-EFEFE96A54FE}" type="pres">
      <dgm:prSet presAssocID="{90DA0116-E8C9-4188-81EE-959F364953D9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3970E868-2AE9-48FC-85DB-C5C57B715BEF}" type="pres">
      <dgm:prSet presAssocID="{90DA0116-E8C9-4188-81EE-959F364953D9}" presName="ConnectLine" presStyleLbl="sibTrans1D1" presStyleIdx="5" presStyleCnt="6"/>
      <dgm:spPr>
        <a:noFill/>
        <a:ln w="12700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dash"/>
        </a:ln>
        <a:effectLst/>
      </dgm:spPr>
    </dgm:pt>
    <dgm:pt modelId="{EF6875CF-6E0F-4ED8-896B-0469CE92270C}" type="pres">
      <dgm:prSet presAssocID="{90DA0116-E8C9-4188-81EE-959F364953D9}" presName="EmptyPlaceHolder" presStyleCnt="0"/>
      <dgm:spPr/>
    </dgm:pt>
  </dgm:ptLst>
  <dgm:cxnLst>
    <dgm:cxn modelId="{A1EB4B21-6B25-442D-86B4-567EF8FA52DA}" srcId="{9BAB748B-FAF0-41C1-8B67-1550188850D3}" destId="{DD0C97C8-2696-4400-BDF4-3C9D179785CF}" srcOrd="0" destOrd="0" parTransId="{5E14D167-0FAF-4A7D-A2A5-CA3A5CA8395D}" sibTransId="{F900DFD3-F450-4DDE-9016-4038F4044A6F}"/>
    <dgm:cxn modelId="{DD14B93B-F3ED-40F5-935C-C43A441E73A9}" srcId="{4B830D59-6989-41D3-8D2A-3C33BEC89151}" destId="{50341CEF-9E50-4E94-A61E-365513C04AA5}" srcOrd="0" destOrd="0" parTransId="{0AF1BA62-AEE4-455A-972E-2D684282E695}" sibTransId="{88EAF7B5-B647-4710-B1BD-886DA0205E34}"/>
    <dgm:cxn modelId="{B98DE641-5901-465E-96B8-6C5B8F999068}" srcId="{6A220BE4-2610-40DA-BECE-1CD01C240E85}" destId="{5D3506C3-793A-49BE-B490-6F7B1F94910C}" srcOrd="2" destOrd="0" parTransId="{98ED6DA3-02A4-43C1-9EFB-EB8F20224EB2}" sibTransId="{12D58E7F-C1B8-4E98-9251-26E80660C372}"/>
    <dgm:cxn modelId="{D59BCC62-DA3D-461C-AB59-956360B5BCA8}" srcId="{6A220BE4-2610-40DA-BECE-1CD01C240E85}" destId="{90DA0116-E8C9-4188-81EE-959F364953D9}" srcOrd="5" destOrd="0" parTransId="{51DBD278-DF8A-407B-854C-67173F565169}" sibTransId="{4446DE6E-1DF9-4A80-ACED-72A61BE2B5AC}"/>
    <dgm:cxn modelId="{E1C40D65-2E0A-4344-A536-3FDA7C1B6B75}" type="presOf" srcId="{AA121F5E-C8C8-4719-A1B7-15A8012D6421}" destId="{84EBB678-B80A-4ECA-B321-9EE4321CA4F1}" srcOrd="0" destOrd="0" presId="urn:microsoft.com/office/officeart/2017/3/layout/DropPinTimeline"/>
    <dgm:cxn modelId="{94DCCA4B-619C-4231-A022-2AE7BB2C2088}" type="presOf" srcId="{59455D78-AC1C-4E11-8CB2-A2722358BDB1}" destId="{CF178D42-B3AB-4DC3-9696-2C4486961E00}" srcOrd="0" destOrd="0" presId="urn:microsoft.com/office/officeart/2017/3/layout/DropPinTimeline"/>
    <dgm:cxn modelId="{83E25A4D-25A0-4C59-BA42-E26410AA9CC7}" srcId="{6A220BE4-2610-40DA-BECE-1CD01C240E85}" destId="{9BAB748B-FAF0-41C1-8B67-1550188850D3}" srcOrd="1" destOrd="0" parTransId="{84DD5C14-384F-4956-AA6B-A2B783119C63}" sibTransId="{9E97B3CF-D0F7-492A-8B08-DE0D049A105D}"/>
    <dgm:cxn modelId="{8507186E-BD46-4C0A-8316-DFDE34DE0626}" type="presOf" srcId="{90DA0116-E8C9-4188-81EE-959F364953D9}" destId="{C6E3B6D0-AD45-406D-B995-EFEFE96A54FE}" srcOrd="0" destOrd="0" presId="urn:microsoft.com/office/officeart/2017/3/layout/DropPinTimeline"/>
    <dgm:cxn modelId="{07A02776-7286-44DA-9A22-E5F62E380B2D}" srcId="{5D3506C3-793A-49BE-B490-6F7B1F94910C}" destId="{AA121F5E-C8C8-4719-A1B7-15A8012D6421}" srcOrd="0" destOrd="0" parTransId="{A78788E7-1B8F-444C-8945-F323F2D88EFE}" sibTransId="{9D5BB5AC-DE82-4FE3-9B2E-F8290D546256}"/>
    <dgm:cxn modelId="{99A2AC58-1D01-4B99-8DAC-7C9B863EB155}" srcId="{90DA0116-E8C9-4188-81EE-959F364953D9}" destId="{122348FC-7D47-4848-A8C0-EA9C6C0DD6AB}" srcOrd="0" destOrd="0" parTransId="{8A4B65B0-B766-4F56-BF7C-6DFE85733CAA}" sibTransId="{7D6BA347-6005-4A62-BB37-210D404DB7AD}"/>
    <dgm:cxn modelId="{A20CE598-B4C8-417F-B51B-7A7715789E69}" type="presOf" srcId="{50341CEF-9E50-4E94-A61E-365513C04AA5}" destId="{F18E00AF-C5D2-41B6-84B7-CBAEA86D71D9}" srcOrd="0" destOrd="0" presId="urn:microsoft.com/office/officeart/2017/3/layout/DropPinTimeline"/>
    <dgm:cxn modelId="{702335A3-5323-4EFB-9B64-20D8658E7D95}" type="presOf" srcId="{45BB3048-D7A8-4214-97BC-F351946E0DD2}" destId="{7745DA5C-1526-450A-8F46-787221CBC89B}" srcOrd="0" destOrd="0" presId="urn:microsoft.com/office/officeart/2017/3/layout/DropPinTimeline"/>
    <dgm:cxn modelId="{324BD1A3-B922-4734-A07A-FED63931B698}" srcId="{6A220BE4-2610-40DA-BECE-1CD01C240E85}" destId="{05EB691A-46A6-4D79-8522-659112F77EAB}" srcOrd="0" destOrd="0" parTransId="{0D9379B1-5DB9-404A-B3A1-968568C0E1F6}" sibTransId="{15FAF02F-76E8-4F7E-B997-19C2B1CCFAD8}"/>
    <dgm:cxn modelId="{84C701BF-EE66-49E9-AD73-48AC6DE6CA2A}" type="presOf" srcId="{5D3506C3-793A-49BE-B490-6F7B1F94910C}" destId="{2A779332-942B-41DC-A4BE-C7A17FE8B4D4}" srcOrd="0" destOrd="0" presId="urn:microsoft.com/office/officeart/2017/3/layout/DropPinTimeline"/>
    <dgm:cxn modelId="{503804CC-EB68-4BC2-9036-0BB7A6628561}" type="presOf" srcId="{DD0C97C8-2696-4400-BDF4-3C9D179785CF}" destId="{7AB418BC-870F-49CB-863F-2FC601492C77}" srcOrd="0" destOrd="0" presId="urn:microsoft.com/office/officeart/2017/3/layout/DropPinTimeline"/>
    <dgm:cxn modelId="{D731E0D2-34BB-4250-9CF1-44703A0051C1}" type="presOf" srcId="{122348FC-7D47-4848-A8C0-EA9C6C0DD6AB}" destId="{681A7999-96E4-44D1-A01E-9FB2790A3475}" srcOrd="0" destOrd="0" presId="urn:microsoft.com/office/officeart/2017/3/layout/DropPinTimeline"/>
    <dgm:cxn modelId="{EA9BF1D7-55EB-4E84-B7EE-7DCAF0A6951C}" type="presOf" srcId="{9BAB748B-FAF0-41C1-8B67-1550188850D3}" destId="{28E3FDAA-3BD6-4668-85A8-78477EC120DE}" srcOrd="0" destOrd="0" presId="urn:microsoft.com/office/officeart/2017/3/layout/DropPinTimeline"/>
    <dgm:cxn modelId="{86E17AD9-A5AB-4845-A92F-F71C1ECF4C8F}" type="presOf" srcId="{6A220BE4-2610-40DA-BECE-1CD01C240E85}" destId="{FD842D88-B85E-453C-A92C-30F46A173E19}" srcOrd="0" destOrd="0" presId="urn:microsoft.com/office/officeart/2017/3/layout/DropPinTimeline"/>
    <dgm:cxn modelId="{5AF680DF-41B5-422B-AAB4-2055B120FBA3}" srcId="{6A220BE4-2610-40DA-BECE-1CD01C240E85}" destId="{45BB3048-D7A8-4214-97BC-F351946E0DD2}" srcOrd="4" destOrd="0" parTransId="{18A6DF23-7E90-4F57-8F52-DB0699C24FEB}" sibTransId="{78E0596A-809E-4B05-A10D-E1857984532F}"/>
    <dgm:cxn modelId="{FCF334E2-CF30-4B9A-B9C7-1D66629F9BC5}" srcId="{6A220BE4-2610-40DA-BECE-1CD01C240E85}" destId="{4B830D59-6989-41D3-8D2A-3C33BEC89151}" srcOrd="3" destOrd="0" parTransId="{5EAAC8D7-B518-4C88-BDD7-EAEF438077BA}" sibTransId="{CE87977A-DB69-4453-BC3F-2F21DA5D22F4}"/>
    <dgm:cxn modelId="{FD6689E3-CC65-4432-BF96-75E7EDBE139F}" type="presOf" srcId="{05EB691A-46A6-4D79-8522-659112F77EAB}" destId="{4E9AB629-9503-4894-9BDE-23397D22FBA3}" srcOrd="0" destOrd="0" presId="urn:microsoft.com/office/officeart/2017/3/layout/DropPinTimeline"/>
    <dgm:cxn modelId="{7F0E51E9-0F73-4EAF-8E6A-B4F32C0E4AA4}" type="presOf" srcId="{4B830D59-6989-41D3-8D2A-3C33BEC89151}" destId="{E0ABBBEF-D4E9-432E-AF78-05ABCF634953}" srcOrd="0" destOrd="0" presId="urn:microsoft.com/office/officeart/2017/3/layout/DropPinTimeline"/>
    <dgm:cxn modelId="{4013F5F0-D930-4F64-88D6-D667B639A1B1}" srcId="{45BB3048-D7A8-4214-97BC-F351946E0DD2}" destId="{59455D78-AC1C-4E11-8CB2-A2722358BDB1}" srcOrd="0" destOrd="0" parTransId="{A4772D18-E17B-46CC-85A0-F4768169D881}" sibTransId="{4FCEB509-8D92-4C4F-8275-661F18783313}"/>
    <dgm:cxn modelId="{B2737DF8-718D-4A2E-9D18-CFA3BFF181ED}" srcId="{05EB691A-46A6-4D79-8522-659112F77EAB}" destId="{1ED39405-B585-4A3C-BCAB-2416C1E6EC6C}" srcOrd="0" destOrd="0" parTransId="{FB309E08-EB02-496D-A032-8290E5BB4B64}" sibTransId="{4E5A924F-49BC-4D1A-A36B-18E9AA26D469}"/>
    <dgm:cxn modelId="{B803E8F8-76E7-4F47-9499-6BCE5E1DE19B}" type="presOf" srcId="{1ED39405-B585-4A3C-BCAB-2416C1E6EC6C}" destId="{FCEE7AA4-D4FD-403C-BF72-2B98D5AA64BF}" srcOrd="0" destOrd="0" presId="urn:microsoft.com/office/officeart/2017/3/layout/DropPinTimeline"/>
    <dgm:cxn modelId="{6903D1CD-FAFD-4715-A332-F4C3318F08F2}" type="presParOf" srcId="{FD842D88-B85E-453C-A92C-30F46A173E19}" destId="{C8A986BE-70AE-4433-BFDD-8CE31EF0BF55}" srcOrd="0" destOrd="0" presId="urn:microsoft.com/office/officeart/2017/3/layout/DropPinTimeline"/>
    <dgm:cxn modelId="{C7A5A552-07F0-4B59-8BCA-F5D619198335}" type="presParOf" srcId="{FD842D88-B85E-453C-A92C-30F46A173E19}" destId="{2D0CC651-323B-4893-8341-F4465D5C2474}" srcOrd="1" destOrd="0" presId="urn:microsoft.com/office/officeart/2017/3/layout/DropPinTimeline"/>
    <dgm:cxn modelId="{03CB568A-97D5-4A8D-9CB4-DF7775444568}" type="presParOf" srcId="{2D0CC651-323B-4893-8341-F4465D5C2474}" destId="{25A259C3-BA5B-43B5-8FE6-00AB684D66FA}" srcOrd="0" destOrd="0" presId="urn:microsoft.com/office/officeart/2017/3/layout/DropPinTimeline"/>
    <dgm:cxn modelId="{6A108D0E-F813-4CF0-A51D-2B89E016E893}" type="presParOf" srcId="{25A259C3-BA5B-43B5-8FE6-00AB684D66FA}" destId="{F752C95D-C472-4569-BA07-ABBB0C72CA38}" srcOrd="0" destOrd="0" presId="urn:microsoft.com/office/officeart/2017/3/layout/DropPinTimeline"/>
    <dgm:cxn modelId="{310B3162-5D18-479D-8F71-65F012C1C9F9}" type="presParOf" srcId="{25A259C3-BA5B-43B5-8FE6-00AB684D66FA}" destId="{81B8C213-217D-4271-BE1E-0E98DCEA8397}" srcOrd="1" destOrd="0" presId="urn:microsoft.com/office/officeart/2017/3/layout/DropPinTimeline"/>
    <dgm:cxn modelId="{1350ED58-F9D7-46A5-B41B-0FF7DE061192}" type="presParOf" srcId="{81B8C213-217D-4271-BE1E-0E98DCEA8397}" destId="{EC4121F0-C2FB-4540-B825-1B1C4388EDA8}" srcOrd="0" destOrd="0" presId="urn:microsoft.com/office/officeart/2017/3/layout/DropPinTimeline"/>
    <dgm:cxn modelId="{4E4E08C9-0F97-4784-B21C-5DB294F87525}" type="presParOf" srcId="{81B8C213-217D-4271-BE1E-0E98DCEA8397}" destId="{46F97B3C-8FBA-4A08-B8EF-50B2221C1122}" srcOrd="1" destOrd="0" presId="urn:microsoft.com/office/officeart/2017/3/layout/DropPinTimeline"/>
    <dgm:cxn modelId="{67D07EAE-731A-413E-90F9-75044E9A0C38}" type="presParOf" srcId="{25A259C3-BA5B-43B5-8FE6-00AB684D66FA}" destId="{FCEE7AA4-D4FD-403C-BF72-2B98D5AA64BF}" srcOrd="2" destOrd="0" presId="urn:microsoft.com/office/officeart/2017/3/layout/DropPinTimeline"/>
    <dgm:cxn modelId="{A8F903A6-6246-45D8-9AF6-C74CE631D798}" type="presParOf" srcId="{25A259C3-BA5B-43B5-8FE6-00AB684D66FA}" destId="{4E9AB629-9503-4894-9BDE-23397D22FBA3}" srcOrd="3" destOrd="0" presId="urn:microsoft.com/office/officeart/2017/3/layout/DropPinTimeline"/>
    <dgm:cxn modelId="{CEDD7B70-0CBD-4CF8-9A9A-AC691556EE60}" type="presParOf" srcId="{25A259C3-BA5B-43B5-8FE6-00AB684D66FA}" destId="{88C3E737-07C7-43DD-8310-819B5F4C3853}" srcOrd="4" destOrd="0" presId="urn:microsoft.com/office/officeart/2017/3/layout/DropPinTimeline"/>
    <dgm:cxn modelId="{BAD03632-FDC8-409B-A0FE-32543C8AA5F8}" type="presParOf" srcId="{25A259C3-BA5B-43B5-8FE6-00AB684D66FA}" destId="{6A2F50B0-EE4A-4BA4-8D67-E0D51945452D}" srcOrd="5" destOrd="0" presId="urn:microsoft.com/office/officeart/2017/3/layout/DropPinTimeline"/>
    <dgm:cxn modelId="{D46DA7C9-24F0-4140-B8E1-8DC6BDF811B7}" type="presParOf" srcId="{2D0CC651-323B-4893-8341-F4465D5C2474}" destId="{A67AEB8A-6B78-44E1-BB92-CE52F1E3DDF1}" srcOrd="1" destOrd="0" presId="urn:microsoft.com/office/officeart/2017/3/layout/DropPinTimeline"/>
    <dgm:cxn modelId="{085D61AB-D6FD-4287-8978-2A91EA9EFB89}" type="presParOf" srcId="{2D0CC651-323B-4893-8341-F4465D5C2474}" destId="{B13F232B-C9EB-44AF-8E44-81E502C25590}" srcOrd="2" destOrd="0" presId="urn:microsoft.com/office/officeart/2017/3/layout/DropPinTimeline"/>
    <dgm:cxn modelId="{BFF7A36F-AD9D-45E6-8C0D-B4994F1C1418}" type="presParOf" srcId="{B13F232B-C9EB-44AF-8E44-81E502C25590}" destId="{E574A468-1499-4D71-A21A-8CBD8BDFD2FE}" srcOrd="0" destOrd="0" presId="urn:microsoft.com/office/officeart/2017/3/layout/DropPinTimeline"/>
    <dgm:cxn modelId="{CF2CB202-B7BE-49C9-85A0-83D9C210892C}" type="presParOf" srcId="{B13F232B-C9EB-44AF-8E44-81E502C25590}" destId="{8F83B979-F702-4B9F-9165-965664F33CE4}" srcOrd="1" destOrd="0" presId="urn:microsoft.com/office/officeart/2017/3/layout/DropPinTimeline"/>
    <dgm:cxn modelId="{ACD930F5-0B4C-4C09-81B9-C68C5CED0AAF}" type="presParOf" srcId="{8F83B979-F702-4B9F-9165-965664F33CE4}" destId="{E73630F2-C920-4E33-98CE-2FFD45F55CBC}" srcOrd="0" destOrd="0" presId="urn:microsoft.com/office/officeart/2017/3/layout/DropPinTimeline"/>
    <dgm:cxn modelId="{72993191-CCEA-4F93-AD14-B571468E980A}" type="presParOf" srcId="{8F83B979-F702-4B9F-9165-965664F33CE4}" destId="{DBA1EB39-1840-4410-9653-13E3C85254CC}" srcOrd="1" destOrd="0" presId="urn:microsoft.com/office/officeart/2017/3/layout/DropPinTimeline"/>
    <dgm:cxn modelId="{D9B575B7-DE2A-495C-99B1-821FBC885D81}" type="presParOf" srcId="{B13F232B-C9EB-44AF-8E44-81E502C25590}" destId="{7AB418BC-870F-49CB-863F-2FC601492C77}" srcOrd="2" destOrd="0" presId="urn:microsoft.com/office/officeart/2017/3/layout/DropPinTimeline"/>
    <dgm:cxn modelId="{9DC5A910-1397-4291-8B65-6073D95A58C4}" type="presParOf" srcId="{B13F232B-C9EB-44AF-8E44-81E502C25590}" destId="{28E3FDAA-3BD6-4668-85A8-78477EC120DE}" srcOrd="3" destOrd="0" presId="urn:microsoft.com/office/officeart/2017/3/layout/DropPinTimeline"/>
    <dgm:cxn modelId="{425C46C4-DB13-4C87-AD5D-ED450EF6B9AC}" type="presParOf" srcId="{B13F232B-C9EB-44AF-8E44-81E502C25590}" destId="{424AD3B6-3BC6-4EFF-BC72-E88EA266F275}" srcOrd="4" destOrd="0" presId="urn:microsoft.com/office/officeart/2017/3/layout/DropPinTimeline"/>
    <dgm:cxn modelId="{D29AEA84-6D99-426E-833E-D49EBEA1ABEF}" type="presParOf" srcId="{B13F232B-C9EB-44AF-8E44-81E502C25590}" destId="{5C0E6D17-956D-44A4-970C-A33D518A994E}" srcOrd="5" destOrd="0" presId="urn:microsoft.com/office/officeart/2017/3/layout/DropPinTimeline"/>
    <dgm:cxn modelId="{1BD8E0EA-59D6-47C1-A3B6-5D56AB163CE7}" type="presParOf" srcId="{2D0CC651-323B-4893-8341-F4465D5C2474}" destId="{26032837-4AAA-4981-8415-E9EEC45B29F6}" srcOrd="3" destOrd="0" presId="urn:microsoft.com/office/officeart/2017/3/layout/DropPinTimeline"/>
    <dgm:cxn modelId="{4973D3DB-5FE8-472E-A241-6132FF48C415}" type="presParOf" srcId="{2D0CC651-323B-4893-8341-F4465D5C2474}" destId="{09D663D7-AA9F-4BD0-AD46-B65F255075C8}" srcOrd="4" destOrd="0" presId="urn:microsoft.com/office/officeart/2017/3/layout/DropPinTimeline"/>
    <dgm:cxn modelId="{9A2FBC06-E14C-4D5F-A8CC-8A2EE69B25E9}" type="presParOf" srcId="{09D663D7-AA9F-4BD0-AD46-B65F255075C8}" destId="{29EA2B73-F4FB-4B60-BCA0-4728AF852D1C}" srcOrd="0" destOrd="0" presId="urn:microsoft.com/office/officeart/2017/3/layout/DropPinTimeline"/>
    <dgm:cxn modelId="{F4E53DD2-B10F-4B53-B67E-4EBF1970D4A1}" type="presParOf" srcId="{09D663D7-AA9F-4BD0-AD46-B65F255075C8}" destId="{0D24DB86-8F4D-41E7-8666-C918F7711688}" srcOrd="1" destOrd="0" presId="urn:microsoft.com/office/officeart/2017/3/layout/DropPinTimeline"/>
    <dgm:cxn modelId="{0F164A9A-94A1-43FB-ADB0-072806B5BB12}" type="presParOf" srcId="{0D24DB86-8F4D-41E7-8666-C918F7711688}" destId="{735F02F7-404E-47EE-B1D7-462CCB4B447F}" srcOrd="0" destOrd="0" presId="urn:microsoft.com/office/officeart/2017/3/layout/DropPinTimeline"/>
    <dgm:cxn modelId="{7C4D8F0A-F5D9-4D5D-AE00-0AB27EB3DCE1}" type="presParOf" srcId="{0D24DB86-8F4D-41E7-8666-C918F7711688}" destId="{74C7BF58-B862-4E2E-82F5-7DAA48ECE286}" srcOrd="1" destOrd="0" presId="urn:microsoft.com/office/officeart/2017/3/layout/DropPinTimeline"/>
    <dgm:cxn modelId="{8BB1934A-22F1-4D2E-87F4-C1852DDB7994}" type="presParOf" srcId="{09D663D7-AA9F-4BD0-AD46-B65F255075C8}" destId="{84EBB678-B80A-4ECA-B321-9EE4321CA4F1}" srcOrd="2" destOrd="0" presId="urn:microsoft.com/office/officeart/2017/3/layout/DropPinTimeline"/>
    <dgm:cxn modelId="{AFA44D42-63CB-4879-BB34-E40F87046F4E}" type="presParOf" srcId="{09D663D7-AA9F-4BD0-AD46-B65F255075C8}" destId="{2A779332-942B-41DC-A4BE-C7A17FE8B4D4}" srcOrd="3" destOrd="0" presId="urn:microsoft.com/office/officeart/2017/3/layout/DropPinTimeline"/>
    <dgm:cxn modelId="{713C5169-9B14-4C9F-B6E4-EA2E376CCCB2}" type="presParOf" srcId="{09D663D7-AA9F-4BD0-AD46-B65F255075C8}" destId="{0097BDAB-76D5-4A5D-814F-2B91B9DF1D7D}" srcOrd="4" destOrd="0" presId="urn:microsoft.com/office/officeart/2017/3/layout/DropPinTimeline"/>
    <dgm:cxn modelId="{C8877C49-1A19-4F03-9E29-48DFA17CD0E4}" type="presParOf" srcId="{09D663D7-AA9F-4BD0-AD46-B65F255075C8}" destId="{19027B8B-7D8C-4C57-85B1-E92251BA4BFC}" srcOrd="5" destOrd="0" presId="urn:microsoft.com/office/officeart/2017/3/layout/DropPinTimeline"/>
    <dgm:cxn modelId="{C58F5299-DFB2-4B6B-AD25-E27B9628FC34}" type="presParOf" srcId="{2D0CC651-323B-4893-8341-F4465D5C2474}" destId="{5E20BB9C-489C-47D0-9278-DF3E8DAA0E69}" srcOrd="5" destOrd="0" presId="urn:microsoft.com/office/officeart/2017/3/layout/DropPinTimeline"/>
    <dgm:cxn modelId="{ED84CD70-466C-4D95-91E0-49FC3B2FA387}" type="presParOf" srcId="{2D0CC651-323B-4893-8341-F4465D5C2474}" destId="{4780CE7A-0921-49B4-B9AF-40407A3DF5FD}" srcOrd="6" destOrd="0" presId="urn:microsoft.com/office/officeart/2017/3/layout/DropPinTimeline"/>
    <dgm:cxn modelId="{F2BC1E0C-7C83-4FFF-B658-43E38E922EBD}" type="presParOf" srcId="{4780CE7A-0921-49B4-B9AF-40407A3DF5FD}" destId="{9E68A6E6-BC49-4606-AB86-CA833E36B841}" srcOrd="0" destOrd="0" presId="urn:microsoft.com/office/officeart/2017/3/layout/DropPinTimeline"/>
    <dgm:cxn modelId="{64C78414-48C4-426E-8DDF-E0E807EBE9A0}" type="presParOf" srcId="{4780CE7A-0921-49B4-B9AF-40407A3DF5FD}" destId="{1BC7AF3C-1C75-46A4-BF23-BAADF3D46539}" srcOrd="1" destOrd="0" presId="urn:microsoft.com/office/officeart/2017/3/layout/DropPinTimeline"/>
    <dgm:cxn modelId="{29BCCCE2-2DC9-44A4-86AF-76AAB275E263}" type="presParOf" srcId="{1BC7AF3C-1C75-46A4-BF23-BAADF3D46539}" destId="{956CB8F4-EEE6-4F81-A2B6-C29E991D386F}" srcOrd="0" destOrd="0" presId="urn:microsoft.com/office/officeart/2017/3/layout/DropPinTimeline"/>
    <dgm:cxn modelId="{30BA49F0-BBE5-42D2-8E3E-2F53B192BA8F}" type="presParOf" srcId="{1BC7AF3C-1C75-46A4-BF23-BAADF3D46539}" destId="{99CF9E9C-C11A-4E54-A5C7-E95CB8F1B339}" srcOrd="1" destOrd="0" presId="urn:microsoft.com/office/officeart/2017/3/layout/DropPinTimeline"/>
    <dgm:cxn modelId="{EDCAE8E7-B0D5-4CBD-AA16-D4944511703E}" type="presParOf" srcId="{4780CE7A-0921-49B4-B9AF-40407A3DF5FD}" destId="{F18E00AF-C5D2-41B6-84B7-CBAEA86D71D9}" srcOrd="2" destOrd="0" presId="urn:microsoft.com/office/officeart/2017/3/layout/DropPinTimeline"/>
    <dgm:cxn modelId="{B8E73238-79E0-4BC7-8009-217FC482721A}" type="presParOf" srcId="{4780CE7A-0921-49B4-B9AF-40407A3DF5FD}" destId="{E0ABBBEF-D4E9-432E-AF78-05ABCF634953}" srcOrd="3" destOrd="0" presId="urn:microsoft.com/office/officeart/2017/3/layout/DropPinTimeline"/>
    <dgm:cxn modelId="{E4FF7A6D-BB7F-4B6D-A083-AC601268D02D}" type="presParOf" srcId="{4780CE7A-0921-49B4-B9AF-40407A3DF5FD}" destId="{7AD4DB9B-FC8C-4FE9-9400-EDAC3227E02D}" srcOrd="4" destOrd="0" presId="urn:microsoft.com/office/officeart/2017/3/layout/DropPinTimeline"/>
    <dgm:cxn modelId="{1A38FF63-66BE-4F25-89E7-4F8924EB9F29}" type="presParOf" srcId="{4780CE7A-0921-49B4-B9AF-40407A3DF5FD}" destId="{4790B521-6500-4B60-BB5B-2A2FDB252B74}" srcOrd="5" destOrd="0" presId="urn:microsoft.com/office/officeart/2017/3/layout/DropPinTimeline"/>
    <dgm:cxn modelId="{B42BA459-C56D-41C3-BE9C-AE67FF90E3D0}" type="presParOf" srcId="{2D0CC651-323B-4893-8341-F4465D5C2474}" destId="{0B0733E5-A4FA-41D0-AE40-11D259E5D782}" srcOrd="7" destOrd="0" presId="urn:microsoft.com/office/officeart/2017/3/layout/DropPinTimeline"/>
    <dgm:cxn modelId="{5AC9A28F-EE96-4DE3-867A-1E888DD87A72}" type="presParOf" srcId="{2D0CC651-323B-4893-8341-F4465D5C2474}" destId="{87CC9EB6-FBEC-4992-8673-2C779E3ED515}" srcOrd="8" destOrd="0" presId="urn:microsoft.com/office/officeart/2017/3/layout/DropPinTimeline"/>
    <dgm:cxn modelId="{AC6EE5AB-ED1A-4C8D-91C8-95C2644D551D}" type="presParOf" srcId="{87CC9EB6-FBEC-4992-8673-2C779E3ED515}" destId="{16723F1E-9740-4CD8-956B-7DD99DC324AC}" srcOrd="0" destOrd="0" presId="urn:microsoft.com/office/officeart/2017/3/layout/DropPinTimeline"/>
    <dgm:cxn modelId="{69E9A6CC-6D51-45A6-BCEA-991AB589474B}" type="presParOf" srcId="{87CC9EB6-FBEC-4992-8673-2C779E3ED515}" destId="{F2BF421B-164E-4BA6-BB5E-BA46DE60B596}" srcOrd="1" destOrd="0" presId="urn:microsoft.com/office/officeart/2017/3/layout/DropPinTimeline"/>
    <dgm:cxn modelId="{FCA49634-5144-498A-B71A-D6A92C678C27}" type="presParOf" srcId="{F2BF421B-164E-4BA6-BB5E-BA46DE60B596}" destId="{2180D9A2-A7EF-4B61-A1A8-C539430CA406}" srcOrd="0" destOrd="0" presId="urn:microsoft.com/office/officeart/2017/3/layout/DropPinTimeline"/>
    <dgm:cxn modelId="{BB24802D-19AC-410D-9BA8-18BEF659DBDB}" type="presParOf" srcId="{F2BF421B-164E-4BA6-BB5E-BA46DE60B596}" destId="{B25D4143-C766-4999-B2C1-DFDA7BB88AC9}" srcOrd="1" destOrd="0" presId="urn:microsoft.com/office/officeart/2017/3/layout/DropPinTimeline"/>
    <dgm:cxn modelId="{165DD9CC-9C24-4411-B4CC-CF4AA18C90B2}" type="presParOf" srcId="{87CC9EB6-FBEC-4992-8673-2C779E3ED515}" destId="{CF178D42-B3AB-4DC3-9696-2C4486961E00}" srcOrd="2" destOrd="0" presId="urn:microsoft.com/office/officeart/2017/3/layout/DropPinTimeline"/>
    <dgm:cxn modelId="{04EE2406-D0D6-416E-9565-D3A4642B0DEF}" type="presParOf" srcId="{87CC9EB6-FBEC-4992-8673-2C779E3ED515}" destId="{7745DA5C-1526-450A-8F46-787221CBC89B}" srcOrd="3" destOrd="0" presId="urn:microsoft.com/office/officeart/2017/3/layout/DropPinTimeline"/>
    <dgm:cxn modelId="{069131C9-33D9-4D14-91E7-469CD422E8CD}" type="presParOf" srcId="{87CC9EB6-FBEC-4992-8673-2C779E3ED515}" destId="{F8474DB1-1BC2-4E65-BD28-ABFB73F61C5C}" srcOrd="4" destOrd="0" presId="urn:microsoft.com/office/officeart/2017/3/layout/DropPinTimeline"/>
    <dgm:cxn modelId="{60CC7F34-88B9-4228-BEEB-D1D53B4AB0F3}" type="presParOf" srcId="{87CC9EB6-FBEC-4992-8673-2C779E3ED515}" destId="{891B43D1-EE80-49F6-83FD-BDBD48556CB0}" srcOrd="5" destOrd="0" presId="urn:microsoft.com/office/officeart/2017/3/layout/DropPinTimeline"/>
    <dgm:cxn modelId="{646FD184-A94D-4D0A-9C28-8D39AC4056C8}" type="presParOf" srcId="{2D0CC651-323B-4893-8341-F4465D5C2474}" destId="{39808154-FBB6-46DA-B273-35A01BA8C0FC}" srcOrd="9" destOrd="0" presId="urn:microsoft.com/office/officeart/2017/3/layout/DropPinTimeline"/>
    <dgm:cxn modelId="{2EF2FBD5-F1B2-4627-8546-C54ACB62F9FC}" type="presParOf" srcId="{2D0CC651-323B-4893-8341-F4465D5C2474}" destId="{1071443E-7C5D-48E4-A6CC-5602B23297B1}" srcOrd="10" destOrd="0" presId="urn:microsoft.com/office/officeart/2017/3/layout/DropPinTimeline"/>
    <dgm:cxn modelId="{C04AB96C-8913-4D4D-8359-8FA6AAF96D9B}" type="presParOf" srcId="{1071443E-7C5D-48E4-A6CC-5602B23297B1}" destId="{F2FD9D9E-FBA8-4823-B3C1-2CBF985FBC3B}" srcOrd="0" destOrd="0" presId="urn:microsoft.com/office/officeart/2017/3/layout/DropPinTimeline"/>
    <dgm:cxn modelId="{1CC467AE-D527-45FC-A802-EBF50886E424}" type="presParOf" srcId="{1071443E-7C5D-48E4-A6CC-5602B23297B1}" destId="{96153CE7-A5FA-4EE3-A966-2A6D7899C84E}" srcOrd="1" destOrd="0" presId="urn:microsoft.com/office/officeart/2017/3/layout/DropPinTimeline"/>
    <dgm:cxn modelId="{4B35872E-EDBA-4325-88E6-1F3B428D7F64}" type="presParOf" srcId="{96153CE7-A5FA-4EE3-A966-2A6D7899C84E}" destId="{09D52EED-83F5-44AD-9FFA-868DF519AF19}" srcOrd="0" destOrd="0" presId="urn:microsoft.com/office/officeart/2017/3/layout/DropPinTimeline"/>
    <dgm:cxn modelId="{9ACE64F4-7E38-4234-9185-5B2FCB0D427C}" type="presParOf" srcId="{96153CE7-A5FA-4EE3-A966-2A6D7899C84E}" destId="{5B818415-5F07-4A9F-B9CE-CB49B3B2EECA}" srcOrd="1" destOrd="0" presId="urn:microsoft.com/office/officeart/2017/3/layout/DropPinTimeline"/>
    <dgm:cxn modelId="{30CE512F-BCDC-4095-96C7-7C6D1F0BBC5B}" type="presParOf" srcId="{1071443E-7C5D-48E4-A6CC-5602B23297B1}" destId="{681A7999-96E4-44D1-A01E-9FB2790A3475}" srcOrd="2" destOrd="0" presId="urn:microsoft.com/office/officeart/2017/3/layout/DropPinTimeline"/>
    <dgm:cxn modelId="{5D66D0B6-BD88-45C8-AAEC-6B5B75141DA5}" type="presParOf" srcId="{1071443E-7C5D-48E4-A6CC-5602B23297B1}" destId="{C6E3B6D0-AD45-406D-B995-EFEFE96A54FE}" srcOrd="3" destOrd="0" presId="urn:microsoft.com/office/officeart/2017/3/layout/DropPinTimeline"/>
    <dgm:cxn modelId="{3A906A68-C0CC-4618-9288-920F76A6F483}" type="presParOf" srcId="{1071443E-7C5D-48E4-A6CC-5602B23297B1}" destId="{3970E868-2AE9-48FC-85DB-C5C57B715BEF}" srcOrd="4" destOrd="0" presId="urn:microsoft.com/office/officeart/2017/3/layout/DropPinTimeline"/>
    <dgm:cxn modelId="{268752BE-3FF3-4E69-8D1C-9EF7453D73F1}" type="presParOf" srcId="{1071443E-7C5D-48E4-A6CC-5602B23297B1}" destId="{EF6875CF-6E0F-4ED8-896B-0469CE92270C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F6B99-B2B6-450A-B3B5-75936AEAB992}">
      <dsp:nvSpPr>
        <dsp:cNvPr id="0" name=""/>
        <dsp:cNvSpPr/>
      </dsp:nvSpPr>
      <dsp:spPr>
        <a:xfrm rot="5400000">
          <a:off x="6272180" y="-2507124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Deadline: April 15</a:t>
          </a:r>
          <a:r>
            <a:rPr lang="en-US" sz="2000" kern="1200" baseline="30000"/>
            <a:t>th</a:t>
          </a:r>
          <a:r>
            <a:rPr lang="en-US" sz="2000" kern="1200"/>
            <a:t> each year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$2,500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Targeted constituency </a:t>
          </a:r>
        </a:p>
      </dsp:txBody>
      <dsp:txXfrm rot="-5400000">
        <a:off x="3621024" y="199441"/>
        <a:ext cx="6381967" cy="1024244"/>
      </dsp:txXfrm>
    </dsp:sp>
    <dsp:sp modelId="{605ADDB4-86B3-47E9-BC65-2DA98C73C3CE}">
      <dsp:nvSpPr>
        <dsp:cNvPr id="0" name=""/>
        <dsp:cNvSpPr/>
      </dsp:nvSpPr>
      <dsp:spPr>
        <a:xfrm>
          <a:off x="0" y="2149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Spring CCRG</a:t>
          </a:r>
        </a:p>
      </dsp:txBody>
      <dsp:txXfrm>
        <a:off x="69261" y="71410"/>
        <a:ext cx="3482502" cy="1280305"/>
      </dsp:txXfrm>
    </dsp:sp>
    <dsp:sp modelId="{CC1280CA-93C6-44DF-8F26-5839E07112B4}">
      <dsp:nvSpPr>
        <dsp:cNvPr id="0" name=""/>
        <dsp:cNvSpPr/>
      </dsp:nvSpPr>
      <dsp:spPr>
        <a:xfrm rot="5400000">
          <a:off x="6272180" y="-1017355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Deadline: June 15</a:t>
          </a:r>
          <a:r>
            <a:rPr lang="en-US" sz="2000" kern="1200" baseline="30000"/>
            <a:t>th</a:t>
          </a:r>
          <a:r>
            <a:rPr lang="en-US" sz="2000" kern="1200"/>
            <a:t> each year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$2,500 for research OR $10,000 for events/workshops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All political scientists eligible</a:t>
          </a:r>
        </a:p>
      </dsp:txBody>
      <dsp:txXfrm rot="-5400000">
        <a:off x="3621024" y="1689210"/>
        <a:ext cx="6381967" cy="1024244"/>
      </dsp:txXfrm>
    </dsp:sp>
    <dsp:sp modelId="{BF32C196-54C5-444E-AB8A-94894F85AAB5}">
      <dsp:nvSpPr>
        <dsp:cNvPr id="0" name=""/>
        <dsp:cNvSpPr/>
      </dsp:nvSpPr>
      <dsp:spPr>
        <a:xfrm>
          <a:off x="0" y="1491919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Summer CCRG</a:t>
          </a:r>
        </a:p>
      </dsp:txBody>
      <dsp:txXfrm>
        <a:off x="69261" y="1561180"/>
        <a:ext cx="3482502" cy="1280305"/>
      </dsp:txXfrm>
    </dsp:sp>
    <dsp:sp modelId="{7EFBCCB4-6C18-4496-93B6-38AE97AAA75D}">
      <dsp:nvSpPr>
        <dsp:cNvPr id="0" name=""/>
        <dsp:cNvSpPr/>
      </dsp:nvSpPr>
      <dsp:spPr>
        <a:xfrm rot="5400000">
          <a:off x="6272180" y="472414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/>
            <a:t> Deadline: Variable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/>
            <a:t>$25,000 for collaborative projects aimed at advancing the political science discipline.</a:t>
          </a:r>
        </a:p>
      </dsp:txBody>
      <dsp:txXfrm rot="-5400000">
        <a:off x="3621024" y="3178980"/>
        <a:ext cx="6381967" cy="1024244"/>
      </dsp:txXfrm>
    </dsp:sp>
    <dsp:sp modelId="{73E30866-DE77-4514-A5AD-BD77639887B7}">
      <dsp:nvSpPr>
        <dsp:cNvPr id="0" name=""/>
        <dsp:cNvSpPr/>
      </dsp:nvSpPr>
      <dsp:spPr>
        <a:xfrm>
          <a:off x="0" y="2981688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Special Projects Fund</a:t>
          </a:r>
        </a:p>
      </dsp:txBody>
      <dsp:txXfrm>
        <a:off x="69261" y="3050949"/>
        <a:ext cx="3482502" cy="12803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F6B99-B2B6-450A-B3B5-75936AEAB992}">
      <dsp:nvSpPr>
        <dsp:cNvPr id="0" name=""/>
        <dsp:cNvSpPr/>
      </dsp:nvSpPr>
      <dsp:spPr>
        <a:xfrm rot="5400000">
          <a:off x="6272180" y="-2507124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APSA operating budget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Set amount, usually </a:t>
          </a:r>
          <a:r>
            <a:rPr lang="en-US" sz="2000" b="0" i="0" kern="1200"/>
            <a:t>~ $40,000</a:t>
          </a:r>
          <a:r>
            <a:rPr lang="en-US" sz="2000" kern="1200"/>
            <a:t>  </a:t>
          </a:r>
        </a:p>
      </dsp:txBody>
      <dsp:txXfrm rot="-5400000">
        <a:off x="3621024" y="199441"/>
        <a:ext cx="6381967" cy="1024244"/>
      </dsp:txXfrm>
    </dsp:sp>
    <dsp:sp modelId="{605ADDB4-86B3-47E9-BC65-2DA98C73C3CE}">
      <dsp:nvSpPr>
        <dsp:cNvPr id="0" name=""/>
        <dsp:cNvSpPr/>
      </dsp:nvSpPr>
      <dsp:spPr>
        <a:xfrm>
          <a:off x="0" y="2149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Spring CCRG</a:t>
          </a:r>
        </a:p>
      </dsp:txBody>
      <dsp:txXfrm>
        <a:off x="69261" y="71410"/>
        <a:ext cx="3482502" cy="1280305"/>
      </dsp:txXfrm>
    </dsp:sp>
    <dsp:sp modelId="{CC1280CA-93C6-44DF-8F26-5839E07112B4}">
      <dsp:nvSpPr>
        <dsp:cNvPr id="0" name=""/>
        <dsp:cNvSpPr/>
      </dsp:nvSpPr>
      <dsp:spPr>
        <a:xfrm rot="5400000">
          <a:off x="6272180" y="-1017355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Endowments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4% draw, amount varies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 based on stock market</a:t>
          </a:r>
        </a:p>
      </dsp:txBody>
      <dsp:txXfrm rot="-5400000">
        <a:off x="3621024" y="1689210"/>
        <a:ext cx="6381967" cy="1024244"/>
      </dsp:txXfrm>
    </dsp:sp>
    <dsp:sp modelId="{BF32C196-54C5-444E-AB8A-94894F85AAB5}">
      <dsp:nvSpPr>
        <dsp:cNvPr id="0" name=""/>
        <dsp:cNvSpPr/>
      </dsp:nvSpPr>
      <dsp:spPr>
        <a:xfrm>
          <a:off x="0" y="1491919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Summer CCRG</a:t>
          </a:r>
        </a:p>
      </dsp:txBody>
      <dsp:txXfrm>
        <a:off x="69261" y="1561180"/>
        <a:ext cx="3482502" cy="1280305"/>
      </dsp:txXfrm>
    </dsp:sp>
    <dsp:sp modelId="{BF5D2C9E-FC54-4AEF-BD4E-A0D8A93BFFF9}">
      <dsp:nvSpPr>
        <dsp:cNvPr id="0" name=""/>
        <dsp:cNvSpPr/>
      </dsp:nvSpPr>
      <dsp:spPr>
        <a:xfrm rot="5400000">
          <a:off x="6272180" y="460223"/>
          <a:ext cx="1135062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/>
            <a:t>Variable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000" kern="1200"/>
            <a:t>Contingent on APSA council approval</a:t>
          </a:r>
        </a:p>
      </dsp:txBody>
      <dsp:txXfrm rot="-5400000">
        <a:off x="3621024" y="3166789"/>
        <a:ext cx="6381967" cy="1024244"/>
      </dsp:txXfrm>
    </dsp:sp>
    <dsp:sp modelId="{195ACFCE-918F-4B11-85E6-FCC9B1BE1B90}">
      <dsp:nvSpPr>
        <dsp:cNvPr id="0" name=""/>
        <dsp:cNvSpPr/>
      </dsp:nvSpPr>
      <dsp:spPr>
        <a:xfrm>
          <a:off x="0" y="2981688"/>
          <a:ext cx="3621024" cy="1418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Special Projects Fund</a:t>
          </a:r>
        </a:p>
      </dsp:txBody>
      <dsp:txXfrm>
        <a:off x="69261" y="3050949"/>
        <a:ext cx="3482502" cy="12803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986BE-70AE-4433-BFDD-8CE31EF0BF55}">
      <dsp:nvSpPr>
        <dsp:cNvPr id="0" name=""/>
        <dsp:cNvSpPr/>
      </dsp:nvSpPr>
      <dsp:spPr>
        <a:xfrm>
          <a:off x="0" y="1893040"/>
          <a:ext cx="1005839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121F0-C2FB-4540-B825-1B1C4388EDA8}">
      <dsp:nvSpPr>
        <dsp:cNvPr id="0" name=""/>
        <dsp:cNvSpPr/>
      </dsp:nvSpPr>
      <dsp:spPr>
        <a:xfrm rot="8100000">
          <a:off x="63523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97B3C-8FBA-4A08-B8EF-50B2221C1122}">
      <dsp:nvSpPr>
        <dsp:cNvPr id="0" name=""/>
        <dsp:cNvSpPr/>
      </dsp:nvSpPr>
      <dsp:spPr>
        <a:xfrm>
          <a:off x="94453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EE7AA4-D4FD-403C-BF72-2B98D5AA64BF}">
      <dsp:nvSpPr>
        <dsp:cNvPr id="0" name=""/>
        <dsp:cNvSpPr/>
      </dsp:nvSpPr>
      <dsp:spPr>
        <a:xfrm>
          <a:off x="399612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Applications Due</a:t>
          </a:r>
        </a:p>
      </dsp:txBody>
      <dsp:txXfrm>
        <a:off x="399612" y="772360"/>
        <a:ext cx="2388509" cy="1120679"/>
      </dsp:txXfrm>
    </dsp:sp>
    <dsp:sp modelId="{4E9AB629-9503-4894-9BDE-23397D22FBA3}">
      <dsp:nvSpPr>
        <dsp:cNvPr id="0" name=""/>
        <dsp:cNvSpPr/>
      </dsp:nvSpPr>
      <dsp:spPr>
        <a:xfrm>
          <a:off x="399612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April</a:t>
          </a:r>
        </a:p>
      </dsp:txBody>
      <dsp:txXfrm>
        <a:off x="399612" y="378607"/>
        <a:ext cx="2388509" cy="393752"/>
      </dsp:txXfrm>
    </dsp:sp>
    <dsp:sp modelId="{88C3E737-07C7-43DD-8310-819B5F4C3853}">
      <dsp:nvSpPr>
        <dsp:cNvPr id="0" name=""/>
        <dsp:cNvSpPr/>
      </dsp:nvSpPr>
      <dsp:spPr>
        <a:xfrm>
          <a:off x="202735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2C95D-C472-4569-BA07-ABBB0C72CA38}">
      <dsp:nvSpPr>
        <dsp:cNvPr id="0" name=""/>
        <dsp:cNvSpPr/>
      </dsp:nvSpPr>
      <dsp:spPr>
        <a:xfrm>
          <a:off x="166606" y="1857602"/>
          <a:ext cx="70875" cy="70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630F2-C920-4E33-98CE-2FFD45F55CBC}">
      <dsp:nvSpPr>
        <dsp:cNvPr id="0" name=""/>
        <dsp:cNvSpPr/>
      </dsp:nvSpPr>
      <dsp:spPr>
        <a:xfrm rot="18900000">
          <a:off x="1497315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266365"/>
            <a:satOff val="-117"/>
            <a:lumOff val="314"/>
            <a:alphaOff val="0"/>
          </a:schemeClr>
        </a:solidFill>
        <a:ln w="15875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1EB39-1840-4410-9653-13E3C85254CC}">
      <dsp:nvSpPr>
        <dsp:cNvPr id="0" name=""/>
        <dsp:cNvSpPr/>
      </dsp:nvSpPr>
      <dsp:spPr>
        <a:xfrm>
          <a:off x="1528245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418BC-870F-49CB-863F-2FC601492C77}">
      <dsp:nvSpPr>
        <dsp:cNvPr id="0" name=""/>
        <dsp:cNvSpPr/>
      </dsp:nvSpPr>
      <dsp:spPr>
        <a:xfrm>
          <a:off x="1833403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Reviewers Assigned</a:t>
          </a:r>
        </a:p>
      </dsp:txBody>
      <dsp:txXfrm>
        <a:off x="1833403" y="1893040"/>
        <a:ext cx="2388509" cy="1120679"/>
      </dsp:txXfrm>
    </dsp:sp>
    <dsp:sp modelId="{28E3FDAA-3BD6-4668-85A8-78477EC120DE}">
      <dsp:nvSpPr>
        <dsp:cNvPr id="0" name=""/>
        <dsp:cNvSpPr/>
      </dsp:nvSpPr>
      <dsp:spPr>
        <a:xfrm>
          <a:off x="1833403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15–30 April</a:t>
          </a:r>
        </a:p>
      </dsp:txBody>
      <dsp:txXfrm>
        <a:off x="1833403" y="3013719"/>
        <a:ext cx="2388509" cy="393752"/>
      </dsp:txXfrm>
    </dsp:sp>
    <dsp:sp modelId="{424AD3B6-3BC6-4EFF-BC72-E88EA266F275}">
      <dsp:nvSpPr>
        <dsp:cNvPr id="0" name=""/>
        <dsp:cNvSpPr/>
      </dsp:nvSpPr>
      <dsp:spPr>
        <a:xfrm>
          <a:off x="1636527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4A468-1499-4D71-A21A-8CBD8BDFD2FE}">
      <dsp:nvSpPr>
        <dsp:cNvPr id="0" name=""/>
        <dsp:cNvSpPr/>
      </dsp:nvSpPr>
      <dsp:spPr>
        <a:xfrm>
          <a:off x="1600398" y="1857602"/>
          <a:ext cx="70875" cy="70875"/>
        </a:xfrm>
        <a:prstGeom prst="ellipse">
          <a:avLst/>
        </a:prstGeom>
        <a:solidFill>
          <a:schemeClr val="accent2">
            <a:hueOff val="-266365"/>
            <a:satOff val="-117"/>
            <a:lumOff val="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5F02F7-404E-47EE-B1D7-462CCB4B447F}">
      <dsp:nvSpPr>
        <dsp:cNvPr id="0" name=""/>
        <dsp:cNvSpPr/>
      </dsp:nvSpPr>
      <dsp:spPr>
        <a:xfrm rot="8100000">
          <a:off x="2931106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532730"/>
            <a:satOff val="-234"/>
            <a:lumOff val="628"/>
            <a:alphaOff val="0"/>
          </a:schemeClr>
        </a:solidFill>
        <a:ln w="15875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C7BF58-B862-4E2E-82F5-7DAA48ECE286}">
      <dsp:nvSpPr>
        <dsp:cNvPr id="0" name=""/>
        <dsp:cNvSpPr/>
      </dsp:nvSpPr>
      <dsp:spPr>
        <a:xfrm>
          <a:off x="2962037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EBB678-B80A-4ECA-B321-9EE4321CA4F1}">
      <dsp:nvSpPr>
        <dsp:cNvPr id="0" name=""/>
        <dsp:cNvSpPr/>
      </dsp:nvSpPr>
      <dsp:spPr>
        <a:xfrm>
          <a:off x="3267195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 Process</a:t>
          </a:r>
        </a:p>
      </dsp:txBody>
      <dsp:txXfrm>
        <a:off x="3267195" y="772360"/>
        <a:ext cx="2388509" cy="1120679"/>
      </dsp:txXfrm>
    </dsp:sp>
    <dsp:sp modelId="{2A779332-942B-41DC-A4BE-C7A17FE8B4D4}">
      <dsp:nvSpPr>
        <dsp:cNvPr id="0" name=""/>
        <dsp:cNvSpPr/>
      </dsp:nvSpPr>
      <dsp:spPr>
        <a:xfrm>
          <a:off x="3267195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1–31 May</a:t>
          </a:r>
        </a:p>
      </dsp:txBody>
      <dsp:txXfrm>
        <a:off x="3267195" y="378607"/>
        <a:ext cx="2388509" cy="393752"/>
      </dsp:txXfrm>
    </dsp:sp>
    <dsp:sp modelId="{0097BDAB-76D5-4A5D-814F-2B91B9DF1D7D}">
      <dsp:nvSpPr>
        <dsp:cNvPr id="0" name=""/>
        <dsp:cNvSpPr/>
      </dsp:nvSpPr>
      <dsp:spPr>
        <a:xfrm>
          <a:off x="3070319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A2B73-F4FB-4B60-BCA0-4728AF852D1C}">
      <dsp:nvSpPr>
        <dsp:cNvPr id="0" name=""/>
        <dsp:cNvSpPr/>
      </dsp:nvSpPr>
      <dsp:spPr>
        <a:xfrm>
          <a:off x="3034190" y="1857602"/>
          <a:ext cx="70875" cy="70875"/>
        </a:xfrm>
        <a:prstGeom prst="ellipse">
          <a:avLst/>
        </a:prstGeom>
        <a:solidFill>
          <a:schemeClr val="accent2">
            <a:hueOff val="-532730"/>
            <a:satOff val="-234"/>
            <a:lumOff val="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CB8F4-EEE6-4F81-A2B6-C29E991D386F}">
      <dsp:nvSpPr>
        <dsp:cNvPr id="0" name=""/>
        <dsp:cNvSpPr/>
      </dsp:nvSpPr>
      <dsp:spPr>
        <a:xfrm rot="18900000">
          <a:off x="4364898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799094"/>
            <a:satOff val="-352"/>
            <a:lumOff val="941"/>
            <a:alphaOff val="0"/>
          </a:schemeClr>
        </a:solidFill>
        <a:ln w="15875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F9E9C-C11A-4E54-A5C7-E95CB8F1B339}">
      <dsp:nvSpPr>
        <dsp:cNvPr id="0" name=""/>
        <dsp:cNvSpPr/>
      </dsp:nvSpPr>
      <dsp:spPr>
        <a:xfrm>
          <a:off x="4395829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E00AF-C5D2-41B6-84B7-CBAEA86D71D9}">
      <dsp:nvSpPr>
        <dsp:cNvPr id="0" name=""/>
        <dsp:cNvSpPr/>
      </dsp:nvSpPr>
      <dsp:spPr>
        <a:xfrm>
          <a:off x="4700987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Award Decisions Announced</a:t>
          </a:r>
        </a:p>
      </dsp:txBody>
      <dsp:txXfrm>
        <a:off x="4700987" y="1893040"/>
        <a:ext cx="2388509" cy="1120679"/>
      </dsp:txXfrm>
    </dsp:sp>
    <dsp:sp modelId="{E0ABBBEF-D4E9-432E-AF78-05ABCF634953}">
      <dsp:nvSpPr>
        <dsp:cNvPr id="0" name=""/>
        <dsp:cNvSpPr/>
      </dsp:nvSpPr>
      <dsp:spPr>
        <a:xfrm>
          <a:off x="4700987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June</a:t>
          </a:r>
        </a:p>
      </dsp:txBody>
      <dsp:txXfrm>
        <a:off x="4700987" y="3013719"/>
        <a:ext cx="2388509" cy="393752"/>
      </dsp:txXfrm>
    </dsp:sp>
    <dsp:sp modelId="{7AD4DB9B-FC8C-4FE9-9400-EDAC3227E02D}">
      <dsp:nvSpPr>
        <dsp:cNvPr id="0" name=""/>
        <dsp:cNvSpPr/>
      </dsp:nvSpPr>
      <dsp:spPr>
        <a:xfrm>
          <a:off x="4504110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8A6E6-BC49-4606-AB86-CA833E36B841}">
      <dsp:nvSpPr>
        <dsp:cNvPr id="0" name=""/>
        <dsp:cNvSpPr/>
      </dsp:nvSpPr>
      <dsp:spPr>
        <a:xfrm>
          <a:off x="4467982" y="1857602"/>
          <a:ext cx="70875" cy="70875"/>
        </a:xfrm>
        <a:prstGeom prst="ellipse">
          <a:avLst/>
        </a:prstGeom>
        <a:solidFill>
          <a:schemeClr val="accent2">
            <a:hueOff val="-799094"/>
            <a:satOff val="-352"/>
            <a:lumOff val="94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0D9A2-A7EF-4B61-A1A8-C539430CA406}">
      <dsp:nvSpPr>
        <dsp:cNvPr id="0" name=""/>
        <dsp:cNvSpPr/>
      </dsp:nvSpPr>
      <dsp:spPr>
        <a:xfrm rot="8100000">
          <a:off x="5798690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1065459"/>
            <a:satOff val="-469"/>
            <a:lumOff val="1255"/>
            <a:alphaOff val="0"/>
          </a:schemeClr>
        </a:solidFill>
        <a:ln w="15875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D4143-C766-4999-B2C1-DFDA7BB88AC9}">
      <dsp:nvSpPr>
        <dsp:cNvPr id="0" name=""/>
        <dsp:cNvSpPr/>
      </dsp:nvSpPr>
      <dsp:spPr>
        <a:xfrm>
          <a:off x="5829620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178D42-B3AB-4DC3-9696-2C4486961E00}">
      <dsp:nvSpPr>
        <dsp:cNvPr id="0" name=""/>
        <dsp:cNvSpPr/>
      </dsp:nvSpPr>
      <dsp:spPr>
        <a:xfrm>
          <a:off x="6134778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Finance Forms Submitted</a:t>
          </a:r>
        </a:p>
      </dsp:txBody>
      <dsp:txXfrm>
        <a:off x="6134778" y="772360"/>
        <a:ext cx="2388509" cy="1120679"/>
      </dsp:txXfrm>
    </dsp:sp>
    <dsp:sp modelId="{7745DA5C-1526-450A-8F46-787221CBC89B}">
      <dsp:nvSpPr>
        <dsp:cNvPr id="0" name=""/>
        <dsp:cNvSpPr/>
      </dsp:nvSpPr>
      <dsp:spPr>
        <a:xfrm>
          <a:off x="6134778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30 June</a:t>
          </a:r>
        </a:p>
      </dsp:txBody>
      <dsp:txXfrm>
        <a:off x="6134778" y="378607"/>
        <a:ext cx="2388509" cy="393752"/>
      </dsp:txXfrm>
    </dsp:sp>
    <dsp:sp modelId="{F8474DB1-1BC2-4E65-BD28-ABFB73F61C5C}">
      <dsp:nvSpPr>
        <dsp:cNvPr id="0" name=""/>
        <dsp:cNvSpPr/>
      </dsp:nvSpPr>
      <dsp:spPr>
        <a:xfrm>
          <a:off x="5937902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23F1E-9740-4CD8-956B-7DD99DC324AC}">
      <dsp:nvSpPr>
        <dsp:cNvPr id="0" name=""/>
        <dsp:cNvSpPr/>
      </dsp:nvSpPr>
      <dsp:spPr>
        <a:xfrm>
          <a:off x="5901773" y="1857602"/>
          <a:ext cx="70875" cy="70875"/>
        </a:xfrm>
        <a:prstGeom prst="ellipse">
          <a:avLst/>
        </a:prstGeom>
        <a:solidFill>
          <a:schemeClr val="accent2">
            <a:hueOff val="-1065459"/>
            <a:satOff val="-469"/>
            <a:lumOff val="125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52EED-83F5-44AD-9FFA-868DF519AF19}">
      <dsp:nvSpPr>
        <dsp:cNvPr id="0" name=""/>
        <dsp:cNvSpPr/>
      </dsp:nvSpPr>
      <dsp:spPr>
        <a:xfrm rot="18900000">
          <a:off x="7232481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18415-5F07-4A9F-B9CE-CB49B3B2EECA}">
      <dsp:nvSpPr>
        <dsp:cNvPr id="0" name=""/>
        <dsp:cNvSpPr/>
      </dsp:nvSpPr>
      <dsp:spPr>
        <a:xfrm>
          <a:off x="7263412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1A7999-96E4-44D1-A01E-9FB2790A3475}">
      <dsp:nvSpPr>
        <dsp:cNvPr id="0" name=""/>
        <dsp:cNvSpPr/>
      </dsp:nvSpPr>
      <dsp:spPr>
        <a:xfrm>
          <a:off x="7568570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Payments Remitted</a:t>
          </a:r>
        </a:p>
      </dsp:txBody>
      <dsp:txXfrm>
        <a:off x="7568570" y="1893040"/>
        <a:ext cx="2388509" cy="1120679"/>
      </dsp:txXfrm>
    </dsp:sp>
    <dsp:sp modelId="{C6E3B6D0-AD45-406D-B995-EFEFE96A54FE}">
      <dsp:nvSpPr>
        <dsp:cNvPr id="0" name=""/>
        <dsp:cNvSpPr/>
      </dsp:nvSpPr>
      <dsp:spPr>
        <a:xfrm>
          <a:off x="7568570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July</a:t>
          </a:r>
        </a:p>
      </dsp:txBody>
      <dsp:txXfrm>
        <a:off x="7568570" y="3013719"/>
        <a:ext cx="2388509" cy="393752"/>
      </dsp:txXfrm>
    </dsp:sp>
    <dsp:sp modelId="{3970E868-2AE9-48FC-85DB-C5C57B715BEF}">
      <dsp:nvSpPr>
        <dsp:cNvPr id="0" name=""/>
        <dsp:cNvSpPr/>
      </dsp:nvSpPr>
      <dsp:spPr>
        <a:xfrm>
          <a:off x="7371694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D9D9E-FBA8-4823-B3C1-2CBF985FBC3B}">
      <dsp:nvSpPr>
        <dsp:cNvPr id="0" name=""/>
        <dsp:cNvSpPr/>
      </dsp:nvSpPr>
      <dsp:spPr>
        <a:xfrm>
          <a:off x="7335565" y="1857602"/>
          <a:ext cx="70875" cy="70875"/>
        </a:xfrm>
        <a:prstGeom prst="ellipse">
          <a:avLst/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986BE-70AE-4433-BFDD-8CE31EF0BF55}">
      <dsp:nvSpPr>
        <dsp:cNvPr id="0" name=""/>
        <dsp:cNvSpPr/>
      </dsp:nvSpPr>
      <dsp:spPr>
        <a:xfrm>
          <a:off x="0" y="1893040"/>
          <a:ext cx="1005839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121F0-C2FB-4540-B825-1B1C4388EDA8}">
      <dsp:nvSpPr>
        <dsp:cNvPr id="0" name=""/>
        <dsp:cNvSpPr/>
      </dsp:nvSpPr>
      <dsp:spPr>
        <a:xfrm rot="8100000">
          <a:off x="63523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97B3C-8FBA-4A08-B8EF-50B2221C1122}">
      <dsp:nvSpPr>
        <dsp:cNvPr id="0" name=""/>
        <dsp:cNvSpPr/>
      </dsp:nvSpPr>
      <dsp:spPr>
        <a:xfrm>
          <a:off x="94453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EE7AA4-D4FD-403C-BF72-2B98D5AA64BF}">
      <dsp:nvSpPr>
        <dsp:cNvPr id="0" name=""/>
        <dsp:cNvSpPr/>
      </dsp:nvSpPr>
      <dsp:spPr>
        <a:xfrm>
          <a:off x="399612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Applications Due</a:t>
          </a:r>
        </a:p>
      </dsp:txBody>
      <dsp:txXfrm>
        <a:off x="399612" y="772360"/>
        <a:ext cx="2388509" cy="1120679"/>
      </dsp:txXfrm>
    </dsp:sp>
    <dsp:sp modelId="{4E9AB629-9503-4894-9BDE-23397D22FBA3}">
      <dsp:nvSpPr>
        <dsp:cNvPr id="0" name=""/>
        <dsp:cNvSpPr/>
      </dsp:nvSpPr>
      <dsp:spPr>
        <a:xfrm>
          <a:off x="399612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June</a:t>
          </a:r>
        </a:p>
      </dsp:txBody>
      <dsp:txXfrm>
        <a:off x="399612" y="378607"/>
        <a:ext cx="2388509" cy="393752"/>
      </dsp:txXfrm>
    </dsp:sp>
    <dsp:sp modelId="{88C3E737-07C7-43DD-8310-819B5F4C3853}">
      <dsp:nvSpPr>
        <dsp:cNvPr id="0" name=""/>
        <dsp:cNvSpPr/>
      </dsp:nvSpPr>
      <dsp:spPr>
        <a:xfrm>
          <a:off x="202735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2C95D-C472-4569-BA07-ABBB0C72CA38}">
      <dsp:nvSpPr>
        <dsp:cNvPr id="0" name=""/>
        <dsp:cNvSpPr/>
      </dsp:nvSpPr>
      <dsp:spPr>
        <a:xfrm>
          <a:off x="166606" y="1857602"/>
          <a:ext cx="70875" cy="70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630F2-C920-4E33-98CE-2FFD45F55CBC}">
      <dsp:nvSpPr>
        <dsp:cNvPr id="0" name=""/>
        <dsp:cNvSpPr/>
      </dsp:nvSpPr>
      <dsp:spPr>
        <a:xfrm rot="18900000">
          <a:off x="1497315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266365"/>
            <a:satOff val="-117"/>
            <a:lumOff val="314"/>
            <a:alphaOff val="0"/>
          </a:schemeClr>
        </a:solidFill>
        <a:ln w="15875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1EB39-1840-4410-9653-13E3C85254CC}">
      <dsp:nvSpPr>
        <dsp:cNvPr id="0" name=""/>
        <dsp:cNvSpPr/>
      </dsp:nvSpPr>
      <dsp:spPr>
        <a:xfrm>
          <a:off x="1528245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418BC-870F-49CB-863F-2FC601492C77}">
      <dsp:nvSpPr>
        <dsp:cNvPr id="0" name=""/>
        <dsp:cNvSpPr/>
      </dsp:nvSpPr>
      <dsp:spPr>
        <a:xfrm>
          <a:off x="1833403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Reviewers Assigned</a:t>
          </a:r>
        </a:p>
      </dsp:txBody>
      <dsp:txXfrm>
        <a:off x="1833403" y="1893040"/>
        <a:ext cx="2388509" cy="1120679"/>
      </dsp:txXfrm>
    </dsp:sp>
    <dsp:sp modelId="{28E3FDAA-3BD6-4668-85A8-78477EC120DE}">
      <dsp:nvSpPr>
        <dsp:cNvPr id="0" name=""/>
        <dsp:cNvSpPr/>
      </dsp:nvSpPr>
      <dsp:spPr>
        <a:xfrm>
          <a:off x="1833403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15–30 June</a:t>
          </a:r>
        </a:p>
      </dsp:txBody>
      <dsp:txXfrm>
        <a:off x="1833403" y="3013719"/>
        <a:ext cx="2388509" cy="393752"/>
      </dsp:txXfrm>
    </dsp:sp>
    <dsp:sp modelId="{424AD3B6-3BC6-4EFF-BC72-E88EA266F275}">
      <dsp:nvSpPr>
        <dsp:cNvPr id="0" name=""/>
        <dsp:cNvSpPr/>
      </dsp:nvSpPr>
      <dsp:spPr>
        <a:xfrm>
          <a:off x="1636527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266365"/>
              <a:satOff val="-117"/>
              <a:lumOff val="31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4A468-1499-4D71-A21A-8CBD8BDFD2FE}">
      <dsp:nvSpPr>
        <dsp:cNvPr id="0" name=""/>
        <dsp:cNvSpPr/>
      </dsp:nvSpPr>
      <dsp:spPr>
        <a:xfrm>
          <a:off x="1600398" y="1857602"/>
          <a:ext cx="70875" cy="70875"/>
        </a:xfrm>
        <a:prstGeom prst="ellipse">
          <a:avLst/>
        </a:prstGeom>
        <a:solidFill>
          <a:schemeClr val="accent2">
            <a:hueOff val="-266365"/>
            <a:satOff val="-117"/>
            <a:lumOff val="314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5F02F7-404E-47EE-B1D7-462CCB4B447F}">
      <dsp:nvSpPr>
        <dsp:cNvPr id="0" name=""/>
        <dsp:cNvSpPr/>
      </dsp:nvSpPr>
      <dsp:spPr>
        <a:xfrm rot="8100000">
          <a:off x="2931106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532730"/>
            <a:satOff val="-234"/>
            <a:lumOff val="628"/>
            <a:alphaOff val="0"/>
          </a:schemeClr>
        </a:solidFill>
        <a:ln w="15875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C7BF58-B862-4E2E-82F5-7DAA48ECE286}">
      <dsp:nvSpPr>
        <dsp:cNvPr id="0" name=""/>
        <dsp:cNvSpPr/>
      </dsp:nvSpPr>
      <dsp:spPr>
        <a:xfrm>
          <a:off x="2962037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EBB678-B80A-4ECA-B321-9EE4321CA4F1}">
      <dsp:nvSpPr>
        <dsp:cNvPr id="0" name=""/>
        <dsp:cNvSpPr/>
      </dsp:nvSpPr>
      <dsp:spPr>
        <a:xfrm>
          <a:off x="3267195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 Process</a:t>
          </a:r>
        </a:p>
      </dsp:txBody>
      <dsp:txXfrm>
        <a:off x="3267195" y="772360"/>
        <a:ext cx="2388509" cy="1120679"/>
      </dsp:txXfrm>
    </dsp:sp>
    <dsp:sp modelId="{2A779332-942B-41DC-A4BE-C7A17FE8B4D4}">
      <dsp:nvSpPr>
        <dsp:cNvPr id="0" name=""/>
        <dsp:cNvSpPr/>
      </dsp:nvSpPr>
      <dsp:spPr>
        <a:xfrm>
          <a:off x="3267195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1–31 July</a:t>
          </a:r>
        </a:p>
      </dsp:txBody>
      <dsp:txXfrm>
        <a:off x="3267195" y="378607"/>
        <a:ext cx="2388509" cy="393752"/>
      </dsp:txXfrm>
    </dsp:sp>
    <dsp:sp modelId="{0097BDAB-76D5-4A5D-814F-2B91B9DF1D7D}">
      <dsp:nvSpPr>
        <dsp:cNvPr id="0" name=""/>
        <dsp:cNvSpPr/>
      </dsp:nvSpPr>
      <dsp:spPr>
        <a:xfrm>
          <a:off x="3070319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532730"/>
              <a:satOff val="-234"/>
              <a:lumOff val="628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A2B73-F4FB-4B60-BCA0-4728AF852D1C}">
      <dsp:nvSpPr>
        <dsp:cNvPr id="0" name=""/>
        <dsp:cNvSpPr/>
      </dsp:nvSpPr>
      <dsp:spPr>
        <a:xfrm>
          <a:off x="3034190" y="1857602"/>
          <a:ext cx="70875" cy="70875"/>
        </a:xfrm>
        <a:prstGeom prst="ellipse">
          <a:avLst/>
        </a:prstGeom>
        <a:solidFill>
          <a:schemeClr val="accent2">
            <a:hueOff val="-532730"/>
            <a:satOff val="-234"/>
            <a:lumOff val="628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CB8F4-EEE6-4F81-A2B6-C29E991D386F}">
      <dsp:nvSpPr>
        <dsp:cNvPr id="0" name=""/>
        <dsp:cNvSpPr/>
      </dsp:nvSpPr>
      <dsp:spPr>
        <a:xfrm rot="18900000">
          <a:off x="4364898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799094"/>
            <a:satOff val="-352"/>
            <a:lumOff val="941"/>
            <a:alphaOff val="0"/>
          </a:schemeClr>
        </a:solidFill>
        <a:ln w="15875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F9E9C-C11A-4E54-A5C7-E95CB8F1B339}">
      <dsp:nvSpPr>
        <dsp:cNvPr id="0" name=""/>
        <dsp:cNvSpPr/>
      </dsp:nvSpPr>
      <dsp:spPr>
        <a:xfrm>
          <a:off x="4395829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E00AF-C5D2-41B6-84B7-CBAEA86D71D9}">
      <dsp:nvSpPr>
        <dsp:cNvPr id="0" name=""/>
        <dsp:cNvSpPr/>
      </dsp:nvSpPr>
      <dsp:spPr>
        <a:xfrm>
          <a:off x="4700987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Award Decisions Announced</a:t>
          </a:r>
        </a:p>
      </dsp:txBody>
      <dsp:txXfrm>
        <a:off x="4700987" y="1893040"/>
        <a:ext cx="2388509" cy="1120679"/>
      </dsp:txXfrm>
    </dsp:sp>
    <dsp:sp modelId="{E0ABBBEF-D4E9-432E-AF78-05ABCF634953}">
      <dsp:nvSpPr>
        <dsp:cNvPr id="0" name=""/>
        <dsp:cNvSpPr/>
      </dsp:nvSpPr>
      <dsp:spPr>
        <a:xfrm>
          <a:off x="4700987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August</a:t>
          </a:r>
        </a:p>
      </dsp:txBody>
      <dsp:txXfrm>
        <a:off x="4700987" y="3013719"/>
        <a:ext cx="2388509" cy="393752"/>
      </dsp:txXfrm>
    </dsp:sp>
    <dsp:sp modelId="{7AD4DB9B-FC8C-4FE9-9400-EDAC3227E02D}">
      <dsp:nvSpPr>
        <dsp:cNvPr id="0" name=""/>
        <dsp:cNvSpPr/>
      </dsp:nvSpPr>
      <dsp:spPr>
        <a:xfrm>
          <a:off x="4504110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799094"/>
              <a:satOff val="-352"/>
              <a:lumOff val="941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8A6E6-BC49-4606-AB86-CA833E36B841}">
      <dsp:nvSpPr>
        <dsp:cNvPr id="0" name=""/>
        <dsp:cNvSpPr/>
      </dsp:nvSpPr>
      <dsp:spPr>
        <a:xfrm>
          <a:off x="4467982" y="1857602"/>
          <a:ext cx="70875" cy="70875"/>
        </a:xfrm>
        <a:prstGeom prst="ellipse">
          <a:avLst/>
        </a:prstGeom>
        <a:solidFill>
          <a:schemeClr val="accent2">
            <a:hueOff val="-799094"/>
            <a:satOff val="-352"/>
            <a:lumOff val="941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0D9A2-A7EF-4B61-A1A8-C539430CA406}">
      <dsp:nvSpPr>
        <dsp:cNvPr id="0" name=""/>
        <dsp:cNvSpPr/>
      </dsp:nvSpPr>
      <dsp:spPr>
        <a:xfrm rot="8100000">
          <a:off x="5798690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1065459"/>
            <a:satOff val="-469"/>
            <a:lumOff val="1255"/>
            <a:alphaOff val="0"/>
          </a:schemeClr>
        </a:solidFill>
        <a:ln w="15875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D4143-C766-4999-B2C1-DFDA7BB88AC9}">
      <dsp:nvSpPr>
        <dsp:cNvPr id="0" name=""/>
        <dsp:cNvSpPr/>
      </dsp:nvSpPr>
      <dsp:spPr>
        <a:xfrm>
          <a:off x="5829620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178D42-B3AB-4DC3-9696-2C4486961E00}">
      <dsp:nvSpPr>
        <dsp:cNvPr id="0" name=""/>
        <dsp:cNvSpPr/>
      </dsp:nvSpPr>
      <dsp:spPr>
        <a:xfrm>
          <a:off x="6134778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Finance Forms Submitted</a:t>
          </a:r>
        </a:p>
      </dsp:txBody>
      <dsp:txXfrm>
        <a:off x="6134778" y="772360"/>
        <a:ext cx="2388509" cy="1120679"/>
      </dsp:txXfrm>
    </dsp:sp>
    <dsp:sp modelId="{7745DA5C-1526-450A-8F46-787221CBC89B}">
      <dsp:nvSpPr>
        <dsp:cNvPr id="0" name=""/>
        <dsp:cNvSpPr/>
      </dsp:nvSpPr>
      <dsp:spPr>
        <a:xfrm>
          <a:off x="6134778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30 August</a:t>
          </a:r>
        </a:p>
      </dsp:txBody>
      <dsp:txXfrm>
        <a:off x="6134778" y="378607"/>
        <a:ext cx="2388509" cy="393752"/>
      </dsp:txXfrm>
    </dsp:sp>
    <dsp:sp modelId="{F8474DB1-1BC2-4E65-BD28-ABFB73F61C5C}">
      <dsp:nvSpPr>
        <dsp:cNvPr id="0" name=""/>
        <dsp:cNvSpPr/>
      </dsp:nvSpPr>
      <dsp:spPr>
        <a:xfrm>
          <a:off x="5937902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1065459"/>
              <a:satOff val="-469"/>
              <a:lumOff val="1255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23F1E-9740-4CD8-956B-7DD99DC324AC}">
      <dsp:nvSpPr>
        <dsp:cNvPr id="0" name=""/>
        <dsp:cNvSpPr/>
      </dsp:nvSpPr>
      <dsp:spPr>
        <a:xfrm>
          <a:off x="5901773" y="1857602"/>
          <a:ext cx="70875" cy="70875"/>
        </a:xfrm>
        <a:prstGeom prst="ellipse">
          <a:avLst/>
        </a:prstGeom>
        <a:solidFill>
          <a:schemeClr val="accent2">
            <a:hueOff val="-1065459"/>
            <a:satOff val="-469"/>
            <a:lumOff val="125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52EED-83F5-44AD-9FFA-868DF519AF19}">
      <dsp:nvSpPr>
        <dsp:cNvPr id="0" name=""/>
        <dsp:cNvSpPr/>
      </dsp:nvSpPr>
      <dsp:spPr>
        <a:xfrm rot="18900000">
          <a:off x="7232481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18415-5F07-4A9F-B9CE-CB49B3B2EECA}">
      <dsp:nvSpPr>
        <dsp:cNvPr id="0" name=""/>
        <dsp:cNvSpPr/>
      </dsp:nvSpPr>
      <dsp:spPr>
        <a:xfrm>
          <a:off x="7263412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1A7999-96E4-44D1-A01E-9FB2790A3475}">
      <dsp:nvSpPr>
        <dsp:cNvPr id="0" name=""/>
        <dsp:cNvSpPr/>
      </dsp:nvSpPr>
      <dsp:spPr>
        <a:xfrm>
          <a:off x="7568570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Payments Remitted</a:t>
          </a:r>
        </a:p>
      </dsp:txBody>
      <dsp:txXfrm>
        <a:off x="7568570" y="1893040"/>
        <a:ext cx="2388509" cy="1120679"/>
      </dsp:txXfrm>
    </dsp:sp>
    <dsp:sp modelId="{C6E3B6D0-AD45-406D-B995-EFEFE96A54FE}">
      <dsp:nvSpPr>
        <dsp:cNvPr id="0" name=""/>
        <dsp:cNvSpPr/>
      </dsp:nvSpPr>
      <dsp:spPr>
        <a:xfrm>
          <a:off x="7568570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15 September</a:t>
          </a:r>
        </a:p>
      </dsp:txBody>
      <dsp:txXfrm>
        <a:off x="7568570" y="3013719"/>
        <a:ext cx="2388509" cy="393752"/>
      </dsp:txXfrm>
    </dsp:sp>
    <dsp:sp modelId="{3970E868-2AE9-48FC-85DB-C5C57B715BEF}">
      <dsp:nvSpPr>
        <dsp:cNvPr id="0" name=""/>
        <dsp:cNvSpPr/>
      </dsp:nvSpPr>
      <dsp:spPr>
        <a:xfrm>
          <a:off x="7371694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D9D9E-FBA8-4823-B3C1-2CBF985FBC3B}">
      <dsp:nvSpPr>
        <dsp:cNvPr id="0" name=""/>
        <dsp:cNvSpPr/>
      </dsp:nvSpPr>
      <dsp:spPr>
        <a:xfrm>
          <a:off x="7335565" y="1857602"/>
          <a:ext cx="70875" cy="70875"/>
        </a:xfrm>
        <a:prstGeom prst="ellipse">
          <a:avLst/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F34CF-6401-476D-A68F-BC19BAEED505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CC045-72FC-4E01-98AC-EA7327E6A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9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CC045-72FC-4E01-98AC-EA7327E6A5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3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CC045-72FC-4E01-98AC-EA7327E6A5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0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CC045-72FC-4E01-98AC-EA7327E6A5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7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69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17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2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16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8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9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2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4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8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4ABECCA-CEC6-4BCC-BB5F-7965D4239D6F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AC78DA-510D-44C3-8D16-6FF96E5A97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3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entennial@apsanet.org" TargetMode="External"/><Relationship Id="rId2" Type="http://schemas.openxmlformats.org/officeDocument/2006/relationships/hyperlink" Target="https://connect.apsanet.org/centennialcente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rubio@apsanet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entennial@apsanet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B5F9F-BB39-AA5E-DA56-92E55D35C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Centennial Center</a:t>
            </a:r>
            <a:br>
              <a:rPr lang="en-US" b="1"/>
            </a:br>
            <a:r>
              <a:rPr lang="en-US" b="1"/>
              <a:t>Grants and Fellowships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8F694-3026-DF23-FAE0-FF9D385FF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April 1, 2025</a:t>
            </a:r>
          </a:p>
          <a:p>
            <a:r>
              <a:rPr lang="en-US">
                <a:solidFill>
                  <a:schemeClr val="tx1"/>
                </a:solidFill>
              </a:rPr>
              <a:t>DR. Rosalie Rubio, Associate Director</a:t>
            </a:r>
          </a:p>
          <a:p>
            <a:r>
              <a:rPr lang="en-US">
                <a:solidFill>
                  <a:schemeClr val="tx1"/>
                </a:solidFill>
              </a:rPr>
              <a:t>CENTENNIAL CENTER FOR POLITICAL SCIENCE AND PUBLIC AFFAIRS</a:t>
            </a:r>
          </a:p>
        </p:txBody>
      </p:sp>
    </p:spTree>
    <p:extLst>
      <p:ext uri="{BB962C8B-B14F-4D97-AF65-F5344CB8AC3E}">
        <p14:creationId xmlns:p14="http://schemas.microsoft.com/office/powerpoint/2010/main" val="2201363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25A73-51C2-36F7-1FA8-C55FB36E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/>
              <a:t>Summer CCRG Timeline</a:t>
            </a:r>
            <a:br>
              <a:rPr lang="en-US"/>
            </a:br>
            <a:r>
              <a:rPr lang="en-US" sz="2800" b="1">
                <a:solidFill>
                  <a:srgbClr val="FF0000"/>
                </a:solidFill>
              </a:rPr>
              <a:t>PLEASE NOTE: Timeline is Approximate</a:t>
            </a:r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41F6252-624F-8A37-F27D-1154AEA6F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83836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097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0AB6E427-3F73-4C06-A5D5-AE52C3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D8C9BDAA-0390-4B39-9B5C-BC95E5120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F9DB1FE5-9D46-433B-99D1-2F1B8DC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F58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10558DC-8AD6-EB37-70FB-89EA56911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" y="1170616"/>
            <a:ext cx="4057661" cy="1839246"/>
          </a:xfrm>
        </p:spPr>
        <p:txBody>
          <a:bodyPr>
            <a:normAutofit/>
          </a:bodyPr>
          <a:lstStyle/>
          <a:p>
            <a:r>
              <a:rPr lang="en-US" sz="2800" b="1" u="sng">
                <a:solidFill>
                  <a:srgbClr val="FFFFFF"/>
                </a:solidFill>
              </a:rPr>
              <a:t>Summer Research Grants</a:t>
            </a:r>
            <a:br>
              <a:rPr lang="en-US" sz="2800" b="1" u="sng">
                <a:solidFill>
                  <a:srgbClr val="FFFFFF"/>
                </a:solidFill>
              </a:rPr>
            </a:br>
            <a:br>
              <a:rPr lang="en-US" sz="2500">
                <a:solidFill>
                  <a:srgbClr val="FFFFFF"/>
                </a:solidFill>
              </a:rPr>
            </a:br>
            <a:r>
              <a:rPr lang="en-US" sz="2400">
                <a:solidFill>
                  <a:srgbClr val="FFFFFF"/>
                </a:solidFill>
              </a:rPr>
              <a:t>Application numbers for Centennial Center Research Grants continue to grow.</a:t>
            </a:r>
            <a:endParaRPr lang="en-US" sz="2500">
              <a:solidFill>
                <a:srgbClr val="FFFFFF"/>
              </a:solidFill>
            </a:endParaRP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E6D91C9D-F10C-1C17-7EF8-AE4531DA9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689" y="1326149"/>
            <a:ext cx="7024890" cy="422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747E11A-E039-BCFC-44F9-F951CF5AE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314831"/>
              </p:ext>
            </p:extLst>
          </p:nvPr>
        </p:nvGraphicFramePr>
        <p:xfrm>
          <a:off x="39549" y="3573378"/>
          <a:ext cx="3947250" cy="283945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022056">
                  <a:extLst>
                    <a:ext uri="{9D8B030D-6E8A-4147-A177-3AD203B41FA5}">
                      <a16:colId xmlns:a16="http://schemas.microsoft.com/office/drawing/2014/main" val="356969100"/>
                    </a:ext>
                  </a:extLst>
                </a:gridCol>
                <a:gridCol w="1022056">
                  <a:extLst>
                    <a:ext uri="{9D8B030D-6E8A-4147-A177-3AD203B41FA5}">
                      <a16:colId xmlns:a16="http://schemas.microsoft.com/office/drawing/2014/main" val="2359647981"/>
                    </a:ext>
                  </a:extLst>
                </a:gridCol>
                <a:gridCol w="881082">
                  <a:extLst>
                    <a:ext uri="{9D8B030D-6E8A-4147-A177-3AD203B41FA5}">
                      <a16:colId xmlns:a16="http://schemas.microsoft.com/office/drawing/2014/main" val="1017199889"/>
                    </a:ext>
                  </a:extLst>
                </a:gridCol>
                <a:gridCol w="1022056">
                  <a:extLst>
                    <a:ext uri="{9D8B030D-6E8A-4147-A177-3AD203B41FA5}">
                      <a16:colId xmlns:a16="http://schemas.microsoft.com/office/drawing/2014/main" val="3090776679"/>
                    </a:ext>
                  </a:extLst>
                </a:gridCol>
              </a:tblGrid>
              <a:tr h="39199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Summer CCRG 2020-2024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608712"/>
                  </a:ext>
                </a:extLst>
              </a:tr>
              <a:tr h="4874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Year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Total Awarded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Awards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Applications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954317178"/>
                  </a:ext>
                </a:extLst>
              </a:tr>
              <a:tr h="39199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$97,193.00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231014704"/>
                  </a:ext>
                </a:extLst>
              </a:tr>
              <a:tr h="39199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$111,588.00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3586424550"/>
                  </a:ext>
                </a:extLst>
              </a:tr>
              <a:tr h="39199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$123,634.00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77555578"/>
                  </a:ext>
                </a:extLst>
              </a:tr>
              <a:tr h="39199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$90,500.00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4224084624"/>
                  </a:ext>
                </a:extLst>
              </a:tr>
              <a:tr h="391996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$122,573.00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70476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690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01D8C-E828-9D58-C225-C79C99C5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Special Projects Fund (SPF)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E3D68-092C-246A-F005-9E45827904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 Projects must be evidence-based and provide wider benefits for the profession and the discipline.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Projects must be collaborative (involving multiple political scientists, ideally from multiple institutions) and can be focused on any area of disciplinary work, inclusive of teaching, research, service, and public engagement.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Proposals that are for a traditional scholarly project (e.g. production of a single author book or journal article) will not be accepted.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7E670F-7FDE-9C97-E5C0-4F1D3E22FA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 </a:t>
            </a:r>
            <a:r>
              <a:rPr lang="en-US" b="1"/>
              <a:t>The special projects fund will NOT be offered in 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Grant is contingent on funding availability and APSA council approval.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Visit the Centennial Center website for more details in the future.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1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ED31-0A67-A6E0-460A-4C7BBAD2B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Final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8828C-4798-25A4-B0A2-D2EF7275B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561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 </a:t>
            </a:r>
            <a:r>
              <a:rPr lang="en-US" sz="2400"/>
              <a:t>Upcoming Deadlines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Spring CCRG: April 15</a:t>
            </a:r>
            <a:r>
              <a:rPr lang="en-US" sz="2000" baseline="30000"/>
              <a:t>th</a:t>
            </a:r>
            <a:r>
              <a:rPr lang="en-US" sz="200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Summer CCRG: June 15</a:t>
            </a:r>
            <a:r>
              <a:rPr lang="en-US" sz="2000" baseline="30000"/>
              <a:t>th</a:t>
            </a:r>
            <a:r>
              <a:rPr lang="en-US" sz="200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 Keep an eye on member newsletters, email lists, social media.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This where you are most likely to get details and reminders on upcoming opportunities.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 Visit the Centennial Center microsite: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>
                <a:hlinkClick r:id="rId2"/>
              </a:rPr>
              <a:t>https://connect.apsanet.org/centennialcenter/</a:t>
            </a:r>
            <a:r>
              <a:rPr lang="en-US" sz="2000"/>
              <a:t>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/>
              <a:t>NOTE: currently under construction, updates coming soon.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 Contact us!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>
                <a:hlinkClick r:id="rId3"/>
              </a:rPr>
              <a:t>Centennial Center- </a:t>
            </a:r>
            <a:r>
              <a:rPr lang="en-US" sz="2000">
                <a:hlinkClick r:id="rId3"/>
              </a:rPr>
              <a:t>centennial@apsanet.org</a:t>
            </a:r>
            <a:endParaRPr lang="en-US" sz="200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>
                <a:hlinkClick r:id="rId4"/>
              </a:rPr>
              <a:t>Rosalie Rubio- </a:t>
            </a:r>
            <a:r>
              <a:rPr lang="en-US" sz="2000">
                <a:hlinkClick r:id="rId4"/>
              </a:rPr>
              <a:t>rrubio@apsanet.org</a:t>
            </a:r>
            <a:r>
              <a:rPr lang="en-US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230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7986E-A907-05D8-7EE4-9B6E35DA9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97186-8C9E-C8B7-858B-D07C8C736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Overview: Centennial Center 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Grants &amp; Opportunities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FE83B80-D56D-8302-69AB-3209B07422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402133"/>
              </p:ext>
            </p:extLst>
          </p:nvPr>
        </p:nvGraphicFramePr>
        <p:xfrm>
          <a:off x="1097280" y="1845734"/>
          <a:ext cx="10058400" cy="4402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319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FB74-7443-FA19-F57E-59882785F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Context: Funding Sources for Centennial Center Grants and Programs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73615B1-1FC8-B35B-FFE9-A26B3E2EB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264313"/>
              </p:ext>
            </p:extLst>
          </p:nvPr>
        </p:nvGraphicFramePr>
        <p:xfrm>
          <a:off x="1097280" y="1845734"/>
          <a:ext cx="10058400" cy="4402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416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01851-A4F0-5EC0-71C0-AD3ED0CC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Centennial Center Research Grants:</a:t>
            </a:r>
            <a:br>
              <a:rPr lang="en-US" b="1"/>
            </a:br>
            <a:r>
              <a:rPr lang="en-US" b="1" i="1"/>
              <a:t>Eligible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9C4FB-269C-2143-5063-2B42C52C0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3807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Research costs associated with data collection, including costs of conducting interviews and surveys, access to archives, and more.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Salary support for research assistants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Per diems regardless of travel/location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Research software and hardware, including statistical software, productivity software, and devices necessary for scholars with disabilities to conduct their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/>
              <a:t>And more! We recognize that APSA members may have research needs not included in the above list. If you have a cost that is not listed here, please contact us at </a:t>
            </a:r>
            <a:r>
              <a:rPr lang="en-US" sz="2600" dirty="0">
                <a:hlinkClick r:id="rId2"/>
              </a:rPr>
              <a:t>centennial@apsanet.org</a:t>
            </a:r>
            <a:r>
              <a:rPr lang="en-US" sz="26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15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4BCF3-6AFB-3EAE-44D2-773116AB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Centennial Center Research Grants:</a:t>
            </a:r>
            <a:br>
              <a:rPr lang="en-US" b="1"/>
            </a:br>
            <a:r>
              <a:rPr lang="en-US" b="1" i="1"/>
              <a:t>Evaluation Criteria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7746F-9B32-B308-0CE1-24D88119F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359994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/>
              <a:t>Summer/Spring 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/>
              <a:t>Originality: </a:t>
            </a:r>
            <a:r>
              <a:rPr lang="en-US" sz="2800"/>
              <a:t>To what extent do the proposed research activities suggest and explore creative, original, under-studied or potentially transformative topics?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/>
              <a:t>Contribution: </a:t>
            </a:r>
            <a:r>
              <a:rPr lang="en-US" sz="2800"/>
              <a:t>Does the proposed work contribute to existing scholarship?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/>
              <a:t>Feasibility: </a:t>
            </a:r>
            <a:r>
              <a:rPr lang="en-US" sz="2800"/>
              <a:t>Is the plan for carrying out the proposed activities well-reasoned, well-organized, and based on a sound rationale?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/>
              <a:t>Budget: </a:t>
            </a:r>
            <a:r>
              <a:rPr lang="en-US" sz="2600"/>
              <a:t>Does the proposed budget for this project seem reasonable?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/>
              <a:t>Qualifications: </a:t>
            </a:r>
            <a:r>
              <a:rPr lang="en-US" sz="2800"/>
              <a:t>How well-qualified is the individual or team to conduct the proposed activities?</a:t>
            </a:r>
          </a:p>
        </p:txBody>
      </p:sp>
    </p:spTree>
    <p:extLst>
      <p:ext uri="{BB962C8B-B14F-4D97-AF65-F5344CB8AC3E}">
        <p14:creationId xmlns:p14="http://schemas.microsoft.com/office/powerpoint/2010/main" val="429515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3B709-BED7-79A5-9682-DF50935E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Spring Centennial Center Research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FB541-B9CB-7FBF-D88C-9F2EF275B8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 Supports research in all fields of political science conducted by: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Political scientists in non-tenure track or contingent positions who are ineligible for departmental funding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Political science faculty of all ranks who are employed in departments that do not grant PhDs.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Postdoctoral Research Fellows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Graduate students currently enrolled in a Political Science PhD program.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EA71AD-1DFF-DC20-E7B7-9C0CEDB14A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Maximum grant amount: $2,500.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 Deadline: April 15th of each year.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Application requires: CV, abstract, short proposal, budget.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/>
              <a:t>Graduate students 1-2 recommendation letters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7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4EAA-0969-53F7-7EA0-7041DADC5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6000" b="1"/>
              <a:t>Spring CCRG Timeline</a:t>
            </a:r>
            <a:br>
              <a:rPr lang="en-US"/>
            </a:br>
            <a:r>
              <a:rPr lang="en-US" sz="2800" b="1">
                <a:solidFill>
                  <a:srgbClr val="FF0000"/>
                </a:solidFill>
              </a:rPr>
              <a:t>PLEASE NOTE: Timeline is Approximate</a:t>
            </a:r>
            <a:endParaRPr lang="en-US" b="1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D07983C1-31C7-93CF-CFC5-6DE551386A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678894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12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0AB6E427-3F73-4C06-A5D5-AE52C3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D8C9BDAA-0390-4B39-9B5C-BC95E5120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33DB4-0DED-AFCE-D9F0-C8150E641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5" y="1170616"/>
            <a:ext cx="4013426" cy="1839246"/>
          </a:xfrm>
        </p:spPr>
        <p:txBody>
          <a:bodyPr>
            <a:normAutofit/>
          </a:bodyPr>
          <a:lstStyle/>
          <a:p>
            <a:r>
              <a:rPr lang="en-US" sz="2800" b="1" u="sng">
                <a:solidFill>
                  <a:srgbClr val="FFFFFF"/>
                </a:solidFill>
              </a:rPr>
              <a:t>Spring Research Grants</a:t>
            </a:r>
            <a:br>
              <a:rPr lang="en-US" sz="2800" b="1" u="sng">
                <a:solidFill>
                  <a:srgbClr val="FFFFFF"/>
                </a:solidFill>
              </a:rPr>
            </a:br>
            <a:br>
              <a:rPr lang="en-US" sz="2500">
                <a:solidFill>
                  <a:srgbClr val="FFFFFF"/>
                </a:solidFill>
              </a:rPr>
            </a:br>
            <a:r>
              <a:rPr lang="en-US" sz="2400">
                <a:solidFill>
                  <a:srgbClr val="FFFFFF"/>
                </a:solidFill>
              </a:rPr>
              <a:t>Application numbers for Centennial Center Research Grants continue to grow.</a:t>
            </a:r>
            <a:endParaRPr lang="en-US" sz="2500">
              <a:solidFill>
                <a:srgbClr val="FFFFFF"/>
              </a:solidFill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F9DB1FE5-9D46-433B-99D1-2F1B8DC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F58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25CF2C6B-0C08-C281-B74C-4568EC6B3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798" y="1423280"/>
            <a:ext cx="7184797" cy="432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D9799B4-DB84-7D72-FE82-7CFD45DF8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46140"/>
              </p:ext>
            </p:extLst>
          </p:nvPr>
        </p:nvGraphicFramePr>
        <p:xfrm>
          <a:off x="0" y="3429000"/>
          <a:ext cx="4013427" cy="285762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039191">
                  <a:extLst>
                    <a:ext uri="{9D8B030D-6E8A-4147-A177-3AD203B41FA5}">
                      <a16:colId xmlns:a16="http://schemas.microsoft.com/office/drawing/2014/main" val="202721828"/>
                    </a:ext>
                  </a:extLst>
                </a:gridCol>
                <a:gridCol w="1039191">
                  <a:extLst>
                    <a:ext uri="{9D8B030D-6E8A-4147-A177-3AD203B41FA5}">
                      <a16:colId xmlns:a16="http://schemas.microsoft.com/office/drawing/2014/main" val="936047116"/>
                    </a:ext>
                  </a:extLst>
                </a:gridCol>
                <a:gridCol w="895854">
                  <a:extLst>
                    <a:ext uri="{9D8B030D-6E8A-4147-A177-3AD203B41FA5}">
                      <a16:colId xmlns:a16="http://schemas.microsoft.com/office/drawing/2014/main" val="3753926686"/>
                    </a:ext>
                  </a:extLst>
                </a:gridCol>
                <a:gridCol w="1039191">
                  <a:extLst>
                    <a:ext uri="{9D8B030D-6E8A-4147-A177-3AD203B41FA5}">
                      <a16:colId xmlns:a16="http://schemas.microsoft.com/office/drawing/2014/main" val="2016643214"/>
                    </a:ext>
                  </a:extLst>
                </a:gridCol>
              </a:tblGrid>
              <a:tr h="39647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Spring CCRG 2020-2024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72360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Year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Total Awarded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Awards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</a:rPr>
                        <a:t>Applications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885443236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$39,172.00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1941572404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$39,552.00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504166732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$41,462.00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893084017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$44,616.50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108614435"/>
                  </a:ext>
                </a:extLst>
              </a:tr>
              <a:tr h="39647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2024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$40,000.00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158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3765243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63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B1D5B-E0C6-0862-727C-4BD8268E5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632" y="286603"/>
            <a:ext cx="10460736" cy="1450757"/>
          </a:xfrm>
        </p:spPr>
        <p:txBody>
          <a:bodyPr/>
          <a:lstStyle/>
          <a:p>
            <a:r>
              <a:rPr lang="en-US" b="1"/>
              <a:t>Summer Centennial Center Research Grants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F7604-60D4-488C-8844-6AF2409FA2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737360"/>
            <a:ext cx="4937760" cy="4131733"/>
          </a:xfrm>
        </p:spPr>
        <p:txBody>
          <a:bodyPr anchor="ctr"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 </a:t>
            </a:r>
            <a:r>
              <a:rPr lang="en-US" sz="2800"/>
              <a:t>Summer Centennial Center Research Grants are open to all APSA members.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 Grants are supported by a set of endowed funds, some of which target specific research topics.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/>
              <a:t> Limited number of grants for mini-conferences, workshops, and other collaborative projects.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D407E2-5A26-E540-CC7C-3E4D68175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737360"/>
            <a:ext cx="4937760" cy="4131735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sz="2600"/>
          </a:p>
          <a:p>
            <a:pPr>
              <a:buFont typeface="Arial" panose="020B0604020202020204" pitchFamily="34" charset="0"/>
              <a:buChar char="•"/>
            </a:pPr>
            <a:r>
              <a:rPr lang="en-US" sz="2600"/>
              <a:t>Maximum grant amount for research: $2,500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/>
              <a:t> Maximum grant amount for conferences, workshops, etc.: $10,000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/>
              <a:t> Deadline: June 15th of each year.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/>
              <a:t> Application requires: CV, abstract, short proposal, budget, reference/recommendation letters*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1-2 Recommendation letters for ALL graduate student applicants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1-2 Reference letters for all applicants requesting more than $5,000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245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933</Words>
  <Application>Microsoft Office PowerPoint</Application>
  <PresentationFormat>Widescreen</PresentationFormat>
  <Paragraphs>161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Retrospect</vt:lpstr>
      <vt:lpstr>Centennial Center Grants and Fellowships</vt:lpstr>
      <vt:lpstr>Overview: Centennial Center  Grants &amp; Opportunities </vt:lpstr>
      <vt:lpstr>Context: Funding Sources for Centennial Center Grants and Programs</vt:lpstr>
      <vt:lpstr>Centennial Center Research Grants: Eligible Costs</vt:lpstr>
      <vt:lpstr>Centennial Center Research Grants: Evaluation Criteria</vt:lpstr>
      <vt:lpstr>Spring Centennial Center Research Grants</vt:lpstr>
      <vt:lpstr>Spring CCRG Timeline PLEASE NOTE: Timeline is Approximate</vt:lpstr>
      <vt:lpstr>Spring Research Grants  Application numbers for Centennial Center Research Grants continue to grow.</vt:lpstr>
      <vt:lpstr>Summer Centennial Center Research Grants</vt:lpstr>
      <vt:lpstr>Summer CCRG Timeline PLEASE NOTE: Timeline is Approximate</vt:lpstr>
      <vt:lpstr>Summer Research Grants  Application numbers for Centennial Center Research Grants continue to grow.</vt:lpstr>
      <vt:lpstr>Special Projects Fund (SPF)</vt:lpstr>
      <vt:lpstr>Final 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Research Meeting 2024 Presentation</dc:title>
  <dc:creator>Rosalie Rubio</dc:creator>
  <cp:lastModifiedBy>Rosalie Rubio</cp:lastModifiedBy>
  <cp:revision>1</cp:revision>
  <dcterms:created xsi:type="dcterms:W3CDTF">2022-09-09T14:52:05Z</dcterms:created>
  <dcterms:modified xsi:type="dcterms:W3CDTF">2025-04-03T19:05:05Z</dcterms:modified>
</cp:coreProperties>
</file>