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82" r:id="rId5"/>
    <p:sldId id="262" r:id="rId6"/>
    <p:sldId id="278" r:id="rId7"/>
    <p:sldId id="259" r:id="rId8"/>
    <p:sldId id="283" r:id="rId9"/>
    <p:sldId id="263" r:id="rId10"/>
    <p:sldId id="276" r:id="rId11"/>
    <p:sldId id="279" r:id="rId12"/>
    <p:sldId id="285" r:id="rId13"/>
    <p:sldId id="286" r:id="rId14"/>
    <p:sldId id="260" r:id="rId15"/>
    <p:sldId id="266" r:id="rId16"/>
    <p:sldId id="267" r:id="rId17"/>
    <p:sldId id="268" r:id="rId18"/>
    <p:sldId id="280" r:id="rId19"/>
    <p:sldId id="261" r:id="rId20"/>
    <p:sldId id="269" r:id="rId21"/>
    <p:sldId id="270" r:id="rId22"/>
    <p:sldId id="271" r:id="rId23"/>
    <p:sldId id="281" r:id="rId24"/>
    <p:sldId id="264" r:id="rId25"/>
    <p:sldId id="284" r:id="rId26"/>
    <p:sldId id="274" r:id="rId27"/>
    <p:sldId id="272" r:id="rId28"/>
    <p:sldId id="273" r:id="rId29"/>
    <p:sldId id="277" r:id="rId30"/>
    <p:sldId id="265" r:id="rId31"/>
    <p:sldId id="27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D327C-68FD-E920-E6B4-4AE637257B1A}" v="33" dt="2025-04-01T17:23:33.037"/>
    <p1510:client id="{CFF16D0B-317E-5A76-5D82-DEE7F9EFC062}" v="1401" dt="2025-04-01T17:13:21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dia Simmons" userId="S::isimmons@apsanet.org::5773ddae-39a9-4d3b-8b8f-5b545ba20d23" providerId="AD" clId="Web-{B04D327C-68FD-E920-E6B4-4AE637257B1A}"/>
    <pc:docChg chg="modSld">
      <pc:chgData name="India Simmons" userId="S::isimmons@apsanet.org::5773ddae-39a9-4d3b-8b8f-5b545ba20d23" providerId="AD" clId="Web-{B04D327C-68FD-E920-E6B4-4AE637257B1A}" dt="2025-04-01T17:23:30.818" v="32" actId="20577"/>
      <pc:docMkLst>
        <pc:docMk/>
      </pc:docMkLst>
      <pc:sldChg chg="modSp">
        <pc:chgData name="India Simmons" userId="S::isimmons@apsanet.org::5773ddae-39a9-4d3b-8b8f-5b545ba20d23" providerId="AD" clId="Web-{B04D327C-68FD-E920-E6B4-4AE637257B1A}" dt="2025-04-01T17:23:30.818" v="32" actId="20577"/>
        <pc:sldMkLst>
          <pc:docMk/>
          <pc:sldMk cId="3649173068" sldId="256"/>
        </pc:sldMkLst>
        <pc:spChg chg="mod">
          <ac:chgData name="India Simmons" userId="S::isimmons@apsanet.org::5773ddae-39a9-4d3b-8b8f-5b545ba20d23" providerId="AD" clId="Web-{B04D327C-68FD-E920-E6B4-4AE637257B1A}" dt="2025-04-01T17:23:30.818" v="32" actId="20577"/>
          <ac:spMkLst>
            <pc:docMk/>
            <pc:sldMk cId="3649173068" sldId="256"/>
            <ac:spMk id="3" creationId="{49B2EC33-542E-FFDA-47B2-9C4EA90B7602}"/>
          </ac:spMkLst>
        </pc:spChg>
      </pc:sldChg>
    </pc:docChg>
  </pc:docChgLst>
  <pc:docChgLst>
    <pc:chgData name="India Simmons" userId="S::isimmons@apsanet.org::5773ddae-39a9-4d3b-8b8f-5b545ba20d23" providerId="AD" clId="Web-{CFF16D0B-317E-5A76-5D82-DEE7F9EFC062}"/>
    <pc:docChg chg="addSld delSld modSld sldOrd">
      <pc:chgData name="India Simmons" userId="S::isimmons@apsanet.org::5773ddae-39a9-4d3b-8b8f-5b545ba20d23" providerId="AD" clId="Web-{CFF16D0B-317E-5A76-5D82-DEE7F9EFC062}" dt="2025-04-01T17:13:21.294" v="1341" actId="20577"/>
      <pc:docMkLst>
        <pc:docMk/>
      </pc:docMkLst>
      <pc:sldChg chg="modSp">
        <pc:chgData name="India Simmons" userId="S::isimmons@apsanet.org::5773ddae-39a9-4d3b-8b8f-5b545ba20d23" providerId="AD" clId="Web-{CFF16D0B-317E-5A76-5D82-DEE7F9EFC062}" dt="2025-04-01T16:14:29.666" v="1312" actId="1076"/>
        <pc:sldMkLst>
          <pc:docMk/>
          <pc:sldMk cId="3649173068" sldId="256"/>
        </pc:sldMkLst>
        <pc:spChg chg="mod">
          <ac:chgData name="India Simmons" userId="S::isimmons@apsanet.org::5773ddae-39a9-4d3b-8b8f-5b545ba20d23" providerId="AD" clId="Web-{CFF16D0B-317E-5A76-5D82-DEE7F9EFC062}" dt="2025-04-01T16:11:51.021" v="1311" actId="1076"/>
          <ac:spMkLst>
            <pc:docMk/>
            <pc:sldMk cId="3649173068" sldId="256"/>
            <ac:spMk id="2" creationId="{77DC387B-1D2B-7AF3-CEF7-1E11975B7C9A}"/>
          </ac:spMkLst>
        </pc:spChg>
        <pc:spChg chg="mod">
          <ac:chgData name="India Simmons" userId="S::isimmons@apsanet.org::5773ddae-39a9-4d3b-8b8f-5b545ba20d23" providerId="AD" clId="Web-{CFF16D0B-317E-5A76-5D82-DEE7F9EFC062}" dt="2025-04-01T16:14:29.666" v="1312" actId="1076"/>
          <ac:spMkLst>
            <pc:docMk/>
            <pc:sldMk cId="3649173068" sldId="256"/>
            <ac:spMk id="3" creationId="{49B2EC33-542E-FFDA-47B2-9C4EA90B7602}"/>
          </ac:spMkLst>
        </pc:spChg>
        <pc:picChg chg="mod">
          <ac:chgData name="India Simmons" userId="S::isimmons@apsanet.org::5773ddae-39a9-4d3b-8b8f-5b545ba20d23" providerId="AD" clId="Web-{CFF16D0B-317E-5A76-5D82-DEE7F9EFC062}" dt="2025-04-01T16:11:42.302" v="1310" actId="14100"/>
          <ac:picMkLst>
            <pc:docMk/>
            <pc:sldMk cId="3649173068" sldId="256"/>
            <ac:picMk id="4" creationId="{C8A0A54B-ED3A-C366-2A34-385A5604843B}"/>
          </ac:picMkLst>
        </pc:picChg>
      </pc:sldChg>
      <pc:sldChg chg="modSp">
        <pc:chgData name="India Simmons" userId="S::isimmons@apsanet.org::5773ddae-39a9-4d3b-8b8f-5b545ba20d23" providerId="AD" clId="Web-{CFF16D0B-317E-5A76-5D82-DEE7F9EFC062}" dt="2025-04-01T15:09:18.616" v="1265" actId="20577"/>
        <pc:sldMkLst>
          <pc:docMk/>
          <pc:sldMk cId="1253989731" sldId="257"/>
        </pc:sldMkLst>
        <pc:graphicFrameChg chg="modGraphic">
          <ac:chgData name="India Simmons" userId="S::isimmons@apsanet.org::5773ddae-39a9-4d3b-8b8f-5b545ba20d23" providerId="AD" clId="Web-{CFF16D0B-317E-5A76-5D82-DEE7F9EFC062}" dt="2025-04-01T15:09:18.616" v="1265" actId="20577"/>
          <ac:graphicFrameMkLst>
            <pc:docMk/>
            <pc:sldMk cId="1253989731" sldId="257"/>
            <ac:graphicFrameMk id="3" creationId="{CD9E2C9C-ACBB-DAA1-65DE-4A680E8DDB34}"/>
          </ac:graphicFrameMkLst>
        </pc:graphicFrameChg>
      </pc:sldChg>
      <pc:sldChg chg="addSp delSp modSp">
        <pc:chgData name="India Simmons" userId="S::isimmons@apsanet.org::5773ddae-39a9-4d3b-8b8f-5b545ba20d23" providerId="AD" clId="Web-{CFF16D0B-317E-5A76-5D82-DEE7F9EFC062}" dt="2025-04-01T13:58:41.351" v="603" actId="20577"/>
        <pc:sldMkLst>
          <pc:docMk/>
          <pc:sldMk cId="3042387110" sldId="258"/>
        </pc:sldMkLst>
        <pc:spChg chg="del">
          <ac:chgData name="India Simmons" userId="S::isimmons@apsanet.org::5773ddae-39a9-4d3b-8b8f-5b545ba20d23" providerId="AD" clId="Web-{CFF16D0B-317E-5A76-5D82-DEE7F9EFC062}" dt="2025-04-01T13:56:36.281" v="543"/>
          <ac:spMkLst>
            <pc:docMk/>
            <pc:sldMk cId="3042387110" sldId="258"/>
            <ac:spMk id="3" creationId="{8EC5CE7C-5E19-6195-C59A-B901668AFCCD}"/>
          </ac:spMkLst>
        </pc:spChg>
        <pc:spChg chg="mod">
          <ac:chgData name="India Simmons" userId="S::isimmons@apsanet.org::5773ddae-39a9-4d3b-8b8f-5b545ba20d23" providerId="AD" clId="Web-{CFF16D0B-317E-5A76-5D82-DEE7F9EFC062}" dt="2025-04-01T13:57:14.705" v="555" actId="20577"/>
          <ac:spMkLst>
            <pc:docMk/>
            <pc:sldMk cId="3042387110" sldId="258"/>
            <ac:spMk id="6" creationId="{E6294CEE-7299-D27C-9D1E-1434876233C4}"/>
          </ac:spMkLst>
        </pc:spChg>
        <pc:spChg chg="add mod">
          <ac:chgData name="India Simmons" userId="S::isimmons@apsanet.org::5773ddae-39a9-4d3b-8b8f-5b545ba20d23" providerId="AD" clId="Web-{CFF16D0B-317E-5A76-5D82-DEE7F9EFC062}" dt="2025-04-01T13:58:41.351" v="603" actId="20577"/>
          <ac:spMkLst>
            <pc:docMk/>
            <pc:sldMk cId="3042387110" sldId="258"/>
            <ac:spMk id="9" creationId="{477BFDC7-FA6F-1501-914B-F860BBCB68D2}"/>
          </ac:spMkLst>
        </pc:spChg>
        <pc:cxnChg chg="add mod">
          <ac:chgData name="India Simmons" userId="S::isimmons@apsanet.org::5773ddae-39a9-4d3b-8b8f-5b545ba20d23" providerId="AD" clId="Web-{CFF16D0B-317E-5A76-5D82-DEE7F9EFC062}" dt="2025-04-01T13:39:54.978" v="399" actId="1076"/>
          <ac:cxnSpMkLst>
            <pc:docMk/>
            <pc:sldMk cId="3042387110" sldId="258"/>
            <ac:cxnSpMk id="5" creationId="{DBC8AB3F-5F49-F4A5-B27F-5D6361BDC2E8}"/>
          </ac:cxnSpMkLst>
        </pc:cxnChg>
      </pc:sldChg>
      <pc:sldChg chg="addSp delSp modSp">
        <pc:chgData name="India Simmons" userId="S::isimmons@apsanet.org::5773ddae-39a9-4d3b-8b8f-5b545ba20d23" providerId="AD" clId="Web-{CFF16D0B-317E-5A76-5D82-DEE7F9EFC062}" dt="2025-04-01T13:59:26.428" v="605"/>
        <pc:sldMkLst>
          <pc:docMk/>
          <pc:sldMk cId="1338370883" sldId="259"/>
        </pc:sldMkLst>
        <pc:spChg chg="del">
          <ac:chgData name="India Simmons" userId="S::isimmons@apsanet.org::5773ddae-39a9-4d3b-8b8f-5b545ba20d23" providerId="AD" clId="Web-{CFF16D0B-317E-5A76-5D82-DEE7F9EFC062}" dt="2025-04-01T13:59:26.428" v="605"/>
          <ac:spMkLst>
            <pc:docMk/>
            <pc:sldMk cId="1338370883" sldId="259"/>
            <ac:spMk id="10" creationId="{E55664DE-7E44-1BE8-C3C1-A8155E2D4877}"/>
          </ac:spMkLst>
        </pc:spChg>
        <pc:cxnChg chg="add del mod">
          <ac:chgData name="India Simmons" userId="S::isimmons@apsanet.org::5773ddae-39a9-4d3b-8b8f-5b545ba20d23" providerId="AD" clId="Web-{CFF16D0B-317E-5A76-5D82-DEE7F9EFC062}" dt="2025-04-01T13:36:12.408" v="349"/>
          <ac:cxnSpMkLst>
            <pc:docMk/>
            <pc:sldMk cId="1338370883" sldId="259"/>
            <ac:cxnSpMk id="4" creationId="{FF665971-8C1A-A677-A643-6EA41BC9FF3A}"/>
          </ac:cxnSpMkLst>
        </pc:cxnChg>
        <pc:cxnChg chg="add del">
          <ac:chgData name="India Simmons" userId="S::isimmons@apsanet.org::5773ddae-39a9-4d3b-8b8f-5b545ba20d23" providerId="AD" clId="Web-{CFF16D0B-317E-5A76-5D82-DEE7F9EFC062}" dt="2025-04-01T13:36:27.971" v="351"/>
          <ac:cxnSpMkLst>
            <pc:docMk/>
            <pc:sldMk cId="1338370883" sldId="259"/>
            <ac:cxnSpMk id="6" creationId="{DBC77F0C-5BE3-E0EC-AF9D-E9E946D541AA}"/>
          </ac:cxnSpMkLst>
        </pc:cxnChg>
        <pc:cxnChg chg="add mod">
          <ac:chgData name="India Simmons" userId="S::isimmons@apsanet.org::5773ddae-39a9-4d3b-8b8f-5b545ba20d23" providerId="AD" clId="Web-{CFF16D0B-317E-5A76-5D82-DEE7F9EFC062}" dt="2025-04-01T13:38:03.427" v="371" actId="1076"/>
          <ac:cxnSpMkLst>
            <pc:docMk/>
            <pc:sldMk cId="1338370883" sldId="259"/>
            <ac:cxnSpMk id="7" creationId="{3F3448EA-1BB5-BC13-037E-DD4A0C46935D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5:40:30.743" v="1274" actId="20577"/>
        <pc:sldMkLst>
          <pc:docMk/>
          <pc:sldMk cId="3365030620" sldId="260"/>
        </pc:sldMkLst>
        <pc:spChg chg="mod">
          <ac:chgData name="India Simmons" userId="S::isimmons@apsanet.org::5773ddae-39a9-4d3b-8b8f-5b545ba20d23" providerId="AD" clId="Web-{CFF16D0B-317E-5A76-5D82-DEE7F9EFC062}" dt="2025-04-01T13:44:30.426" v="432" actId="1076"/>
          <ac:spMkLst>
            <pc:docMk/>
            <pc:sldMk cId="3365030620" sldId="260"/>
            <ac:spMk id="3" creationId="{FB13BECB-A3A1-7863-2025-979ADD007681}"/>
          </ac:spMkLst>
        </pc:spChg>
        <pc:spChg chg="add mod">
          <ac:chgData name="India Simmons" userId="S::isimmons@apsanet.org::5773ddae-39a9-4d3b-8b8f-5b545ba20d23" providerId="AD" clId="Web-{CFF16D0B-317E-5A76-5D82-DEE7F9EFC062}" dt="2025-04-01T15:40:30.743" v="1274" actId="20577"/>
          <ac:spMkLst>
            <pc:docMk/>
            <pc:sldMk cId="3365030620" sldId="260"/>
            <ac:spMk id="8" creationId="{8E73166A-7B18-0DC5-8AE6-E79E54E9EE2E}"/>
          </ac:spMkLst>
        </pc:spChg>
        <pc:cxnChg chg="add mod">
          <ac:chgData name="India Simmons" userId="S::isimmons@apsanet.org::5773ddae-39a9-4d3b-8b8f-5b545ba20d23" providerId="AD" clId="Web-{CFF16D0B-317E-5A76-5D82-DEE7F9EFC062}" dt="2025-04-01T13:38:36.319" v="379" actId="14100"/>
          <ac:cxnSpMkLst>
            <pc:docMk/>
            <pc:sldMk cId="3365030620" sldId="260"/>
            <ac:cxnSpMk id="6" creationId="{4E86BDB7-908A-C0FA-370E-48228AE861AC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4:02:47.873" v="667" actId="20577"/>
        <pc:sldMkLst>
          <pc:docMk/>
          <pc:sldMk cId="1514228701" sldId="261"/>
        </pc:sldMkLst>
        <pc:spChg chg="mod">
          <ac:chgData name="India Simmons" userId="S::isimmons@apsanet.org::5773ddae-39a9-4d3b-8b8f-5b545ba20d23" providerId="AD" clId="Web-{CFF16D0B-317E-5A76-5D82-DEE7F9EFC062}" dt="2025-04-01T13:45:38.149" v="446" actId="1076"/>
          <ac:spMkLst>
            <pc:docMk/>
            <pc:sldMk cId="1514228701" sldId="261"/>
            <ac:spMk id="3" creationId="{B6704FA2-C49D-8C0A-185D-5BC5332F0EB3}"/>
          </ac:spMkLst>
        </pc:spChg>
        <pc:spChg chg="add mod">
          <ac:chgData name="India Simmons" userId="S::isimmons@apsanet.org::5773ddae-39a9-4d3b-8b8f-5b545ba20d23" providerId="AD" clId="Web-{CFF16D0B-317E-5A76-5D82-DEE7F9EFC062}" dt="2025-04-01T14:02:47.873" v="667" actId="20577"/>
          <ac:spMkLst>
            <pc:docMk/>
            <pc:sldMk cId="1514228701" sldId="261"/>
            <ac:spMk id="8" creationId="{94A7600E-AD51-E8C1-6735-29D72966C7C2}"/>
          </ac:spMkLst>
        </pc:spChg>
        <pc:cxnChg chg="add">
          <ac:chgData name="India Simmons" userId="S::isimmons@apsanet.org::5773ddae-39a9-4d3b-8b8f-5b545ba20d23" providerId="AD" clId="Web-{CFF16D0B-317E-5A76-5D82-DEE7F9EFC062}" dt="2025-04-01T13:38:52.648" v="383"/>
          <ac:cxnSpMkLst>
            <pc:docMk/>
            <pc:sldMk cId="1514228701" sldId="261"/>
            <ac:cxnSpMk id="6" creationId="{53A878C4-26A6-BDB7-AACC-CCD7123385CD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40:09.120" v="402" actId="1076"/>
        <pc:sldMkLst>
          <pc:docMk/>
          <pc:sldMk cId="4197048454" sldId="262"/>
        </pc:sldMkLst>
        <pc:cxnChg chg="add mod">
          <ac:chgData name="India Simmons" userId="S::isimmons@apsanet.org::5773ddae-39a9-4d3b-8b8f-5b545ba20d23" providerId="AD" clId="Web-{CFF16D0B-317E-5A76-5D82-DEE7F9EFC062}" dt="2025-04-01T13:40:09.120" v="402" actId="1076"/>
          <ac:cxnSpMkLst>
            <pc:docMk/>
            <pc:sldMk cId="4197048454" sldId="262"/>
            <ac:cxnSpMk id="6" creationId="{77147A06-E749-8394-3424-6205FCFD4615}"/>
          </ac:cxnSpMkLst>
        </pc:cxnChg>
      </pc:sldChg>
      <pc:sldChg chg="addSp delSp modSp">
        <pc:chgData name="India Simmons" userId="S::isimmons@apsanet.org::5773ddae-39a9-4d3b-8b8f-5b545ba20d23" providerId="AD" clId="Web-{CFF16D0B-317E-5A76-5D82-DEE7F9EFC062}" dt="2025-04-01T13:42:26.984" v="406" actId="20577"/>
        <pc:sldMkLst>
          <pc:docMk/>
          <pc:sldMk cId="2948995966" sldId="263"/>
        </pc:sldMkLst>
        <pc:spChg chg="mod">
          <ac:chgData name="India Simmons" userId="S::isimmons@apsanet.org::5773ddae-39a9-4d3b-8b8f-5b545ba20d23" providerId="AD" clId="Web-{CFF16D0B-317E-5A76-5D82-DEE7F9EFC062}" dt="2025-04-01T13:42:26.984" v="406" actId="20577"/>
          <ac:spMkLst>
            <pc:docMk/>
            <pc:sldMk cId="2948995966" sldId="263"/>
            <ac:spMk id="3" creationId="{E4E1102B-B931-7C12-CFD6-20C743DC711E}"/>
          </ac:spMkLst>
        </pc:spChg>
        <pc:spChg chg="del">
          <ac:chgData name="India Simmons" userId="S::isimmons@apsanet.org::5773ddae-39a9-4d3b-8b8f-5b545ba20d23" providerId="AD" clId="Web-{CFF16D0B-317E-5A76-5D82-DEE7F9EFC062}" dt="2025-04-01T13:42:20.500" v="404"/>
          <ac:spMkLst>
            <pc:docMk/>
            <pc:sldMk cId="2948995966" sldId="263"/>
            <ac:spMk id="4" creationId="{3DDD0D1A-4A94-5A09-B909-C5AD6BD730DA}"/>
          </ac:spMkLst>
        </pc:spChg>
        <pc:cxnChg chg="add">
          <ac:chgData name="India Simmons" userId="S::isimmons@apsanet.org::5773ddae-39a9-4d3b-8b8f-5b545ba20d23" providerId="AD" clId="Web-{CFF16D0B-317E-5A76-5D82-DEE7F9EFC062}" dt="2025-04-01T13:38:19.412" v="372"/>
          <ac:cxnSpMkLst>
            <pc:docMk/>
            <pc:sldMk cId="2948995966" sldId="263"/>
            <ac:cxnSpMk id="7" creationId="{833A6CEA-DBBC-CBFF-EB59-53E67FB3039E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39:12.664" v="389" actId="1076"/>
        <pc:sldMkLst>
          <pc:docMk/>
          <pc:sldMk cId="1815336523" sldId="264"/>
        </pc:sldMkLst>
        <pc:spChg chg="add mod">
          <ac:chgData name="India Simmons" userId="S::isimmons@apsanet.org::5773ddae-39a9-4d3b-8b8f-5b545ba20d23" providerId="AD" clId="Web-{CFF16D0B-317E-5A76-5D82-DEE7F9EFC062}" dt="2025-04-01T13:39:12.664" v="389" actId="1076"/>
          <ac:spMkLst>
            <pc:docMk/>
            <pc:sldMk cId="1815336523" sldId="264"/>
            <ac:spMk id="6" creationId="{C837923A-C7B8-0B9A-DCAB-B31BF629833D}"/>
          </ac:spMkLst>
        </pc:spChg>
        <pc:cxnChg chg="add mod">
          <ac:chgData name="India Simmons" userId="S::isimmons@apsanet.org::5773ddae-39a9-4d3b-8b8f-5b545ba20d23" providerId="AD" clId="Web-{CFF16D0B-317E-5A76-5D82-DEE7F9EFC062}" dt="2025-04-01T13:39:05.445" v="388" actId="14100"/>
          <ac:cxnSpMkLst>
            <pc:docMk/>
            <pc:sldMk cId="1815336523" sldId="264"/>
            <ac:cxnSpMk id="7" creationId="{55724C9B-5F4F-F760-0312-717EA64BAD97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47:40.918" v="473" actId="20577"/>
        <pc:sldMkLst>
          <pc:docMk/>
          <pc:sldMk cId="2503773379" sldId="265"/>
        </pc:sldMkLst>
        <pc:spChg chg="mod">
          <ac:chgData name="India Simmons" userId="S::isimmons@apsanet.org::5773ddae-39a9-4d3b-8b8f-5b545ba20d23" providerId="AD" clId="Web-{CFF16D0B-317E-5A76-5D82-DEE7F9EFC062}" dt="2025-04-01T13:47:40.918" v="473" actId="20577"/>
          <ac:spMkLst>
            <pc:docMk/>
            <pc:sldMk cId="2503773379" sldId="265"/>
            <ac:spMk id="3" creationId="{86CA0312-69D1-D867-AD35-12CF5CB2BC14}"/>
          </ac:spMkLst>
        </pc:spChg>
        <pc:spChg chg="mod">
          <ac:chgData name="India Simmons" userId="S::isimmons@apsanet.org::5773ddae-39a9-4d3b-8b8f-5b545ba20d23" providerId="AD" clId="Web-{CFF16D0B-317E-5A76-5D82-DEE7F9EFC062}" dt="2025-04-01T13:47:37.214" v="472" actId="1076"/>
          <ac:spMkLst>
            <pc:docMk/>
            <pc:sldMk cId="2503773379" sldId="265"/>
            <ac:spMk id="4" creationId="{13F90FE4-EC59-B202-AACF-527322553F8E}"/>
          </ac:spMkLst>
        </pc:spChg>
        <pc:cxnChg chg="add">
          <ac:chgData name="India Simmons" userId="S::isimmons@apsanet.org::5773ddae-39a9-4d3b-8b8f-5b545ba20d23" providerId="AD" clId="Web-{CFF16D0B-317E-5A76-5D82-DEE7F9EFC062}" dt="2025-04-01T13:39:46.838" v="397"/>
          <ac:cxnSpMkLst>
            <pc:docMk/>
            <pc:sldMk cId="2503773379" sldId="265"/>
            <ac:cxnSpMk id="7" creationId="{649D6F3F-29ED-8D7A-9EC1-8811158AD64F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45:04.584" v="437" actId="20577"/>
        <pc:sldMkLst>
          <pc:docMk/>
          <pc:sldMk cId="1801059344" sldId="266"/>
        </pc:sldMkLst>
        <pc:spChg chg="mod">
          <ac:chgData name="India Simmons" userId="S::isimmons@apsanet.org::5773ddae-39a9-4d3b-8b8f-5b545ba20d23" providerId="AD" clId="Web-{CFF16D0B-317E-5A76-5D82-DEE7F9EFC062}" dt="2025-04-01T13:45:04.584" v="437" actId="20577"/>
          <ac:spMkLst>
            <pc:docMk/>
            <pc:sldMk cId="1801059344" sldId="266"/>
            <ac:spMk id="3" creationId="{89AF1E6C-8797-26DD-1DF9-A85FF008BCB9}"/>
          </ac:spMkLst>
        </pc:spChg>
        <pc:cxnChg chg="add">
          <ac:chgData name="India Simmons" userId="S::isimmons@apsanet.org::5773ddae-39a9-4d3b-8b8f-5b545ba20d23" providerId="AD" clId="Web-{CFF16D0B-317E-5A76-5D82-DEE7F9EFC062}" dt="2025-04-01T13:38:45.023" v="380"/>
          <ac:cxnSpMkLst>
            <pc:docMk/>
            <pc:sldMk cId="1801059344" sldId="266"/>
            <ac:cxnSpMk id="6" creationId="{AA4DB19F-AF0D-3144-8B26-BB93831C4E9A}"/>
          </ac:cxnSpMkLst>
        </pc:cxnChg>
      </pc:sldChg>
      <pc:sldChg chg="addSp">
        <pc:chgData name="India Simmons" userId="S::isimmons@apsanet.org::5773ddae-39a9-4d3b-8b8f-5b545ba20d23" providerId="AD" clId="Web-{CFF16D0B-317E-5A76-5D82-DEE7F9EFC062}" dt="2025-04-01T13:38:48.195" v="381"/>
        <pc:sldMkLst>
          <pc:docMk/>
          <pc:sldMk cId="333805387" sldId="267"/>
        </pc:sldMkLst>
        <pc:cxnChg chg="add">
          <ac:chgData name="India Simmons" userId="S::isimmons@apsanet.org::5773ddae-39a9-4d3b-8b8f-5b545ba20d23" providerId="AD" clId="Web-{CFF16D0B-317E-5A76-5D82-DEE7F9EFC062}" dt="2025-04-01T13:38:48.195" v="381"/>
          <ac:cxnSpMkLst>
            <pc:docMk/>
            <pc:sldMk cId="333805387" sldId="267"/>
            <ac:cxnSpMk id="6" creationId="{05599BEC-4679-6719-9818-9D0DAFCE94A2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45:27.147" v="440" actId="20577"/>
        <pc:sldMkLst>
          <pc:docMk/>
          <pc:sldMk cId="3625590830" sldId="268"/>
        </pc:sldMkLst>
        <pc:spChg chg="mod">
          <ac:chgData name="India Simmons" userId="S::isimmons@apsanet.org::5773ddae-39a9-4d3b-8b8f-5b545ba20d23" providerId="AD" clId="Web-{CFF16D0B-317E-5A76-5D82-DEE7F9EFC062}" dt="2025-04-01T13:45:27.147" v="440" actId="20577"/>
          <ac:spMkLst>
            <pc:docMk/>
            <pc:sldMk cId="3625590830" sldId="268"/>
            <ac:spMk id="3" creationId="{CFE36D9F-9C5B-E5D0-5551-A14FD0CCF1F2}"/>
          </ac:spMkLst>
        </pc:spChg>
        <pc:cxnChg chg="add">
          <ac:chgData name="India Simmons" userId="S::isimmons@apsanet.org::5773ddae-39a9-4d3b-8b8f-5b545ba20d23" providerId="AD" clId="Web-{CFF16D0B-317E-5A76-5D82-DEE7F9EFC062}" dt="2025-04-01T13:38:50.210" v="382"/>
          <ac:cxnSpMkLst>
            <pc:docMk/>
            <pc:sldMk cId="3625590830" sldId="268"/>
            <ac:cxnSpMk id="6" creationId="{AC45DB34-B784-81AC-FFB4-EAEE9D937774}"/>
          </ac:cxnSpMkLst>
        </pc:cxnChg>
      </pc:sldChg>
      <pc:sldChg chg="addSp">
        <pc:chgData name="India Simmons" userId="S::isimmons@apsanet.org::5773ddae-39a9-4d3b-8b8f-5b545ba20d23" providerId="AD" clId="Web-{CFF16D0B-317E-5A76-5D82-DEE7F9EFC062}" dt="2025-04-01T13:38:55.320" v="384"/>
        <pc:sldMkLst>
          <pc:docMk/>
          <pc:sldMk cId="2262324573" sldId="269"/>
        </pc:sldMkLst>
        <pc:cxnChg chg="add">
          <ac:chgData name="India Simmons" userId="S::isimmons@apsanet.org::5773ddae-39a9-4d3b-8b8f-5b545ba20d23" providerId="AD" clId="Web-{CFF16D0B-317E-5A76-5D82-DEE7F9EFC062}" dt="2025-04-01T13:38:55.320" v="384"/>
          <ac:cxnSpMkLst>
            <pc:docMk/>
            <pc:sldMk cId="2262324573" sldId="269"/>
            <ac:cxnSpMk id="4" creationId="{1F6FCBA3-7FC1-9A55-1182-597E901775C7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7:13:21.294" v="1341" actId="20577"/>
        <pc:sldMkLst>
          <pc:docMk/>
          <pc:sldMk cId="1757271758" sldId="270"/>
        </pc:sldMkLst>
        <pc:spChg chg="mod">
          <ac:chgData name="India Simmons" userId="S::isimmons@apsanet.org::5773ddae-39a9-4d3b-8b8f-5b545ba20d23" providerId="AD" clId="Web-{CFF16D0B-317E-5A76-5D82-DEE7F9EFC062}" dt="2025-04-01T17:13:21.294" v="1341" actId="20577"/>
          <ac:spMkLst>
            <pc:docMk/>
            <pc:sldMk cId="1757271758" sldId="270"/>
            <ac:spMk id="3" creationId="{88AD2A34-B63B-DC58-A81B-2329998A7ED7}"/>
          </ac:spMkLst>
        </pc:spChg>
        <pc:cxnChg chg="add">
          <ac:chgData name="India Simmons" userId="S::isimmons@apsanet.org::5773ddae-39a9-4d3b-8b8f-5b545ba20d23" providerId="AD" clId="Web-{CFF16D0B-317E-5A76-5D82-DEE7F9EFC062}" dt="2025-04-01T13:38:57.148" v="385"/>
          <ac:cxnSpMkLst>
            <pc:docMk/>
            <pc:sldMk cId="1757271758" sldId="270"/>
            <ac:cxnSpMk id="6" creationId="{2CF79D6A-59F6-DB7D-36E2-0434AA7E2128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3:45:49.460" v="447" actId="1076"/>
        <pc:sldMkLst>
          <pc:docMk/>
          <pc:sldMk cId="2215951860" sldId="271"/>
        </pc:sldMkLst>
        <pc:spChg chg="mod">
          <ac:chgData name="India Simmons" userId="S::isimmons@apsanet.org::5773ddae-39a9-4d3b-8b8f-5b545ba20d23" providerId="AD" clId="Web-{CFF16D0B-317E-5A76-5D82-DEE7F9EFC062}" dt="2025-04-01T13:45:49.460" v="447" actId="1076"/>
          <ac:spMkLst>
            <pc:docMk/>
            <pc:sldMk cId="2215951860" sldId="271"/>
            <ac:spMk id="3" creationId="{73FCEC1A-F49E-3847-1E8C-F96809AFCA7F}"/>
          </ac:spMkLst>
        </pc:spChg>
        <pc:cxnChg chg="add">
          <ac:chgData name="India Simmons" userId="S::isimmons@apsanet.org::5773ddae-39a9-4d3b-8b8f-5b545ba20d23" providerId="AD" clId="Web-{CFF16D0B-317E-5A76-5D82-DEE7F9EFC062}" dt="2025-04-01T13:39:00.258" v="386"/>
          <ac:cxnSpMkLst>
            <pc:docMk/>
            <pc:sldMk cId="2215951860" sldId="271"/>
            <ac:cxnSpMk id="6" creationId="{BF3B7966-4256-7806-8E94-354B9FECE769}"/>
          </ac:cxnSpMkLst>
        </pc:cxnChg>
      </pc:sldChg>
      <pc:sldChg chg="addSp modSp">
        <pc:chgData name="India Simmons" userId="S::isimmons@apsanet.org::5773ddae-39a9-4d3b-8b8f-5b545ba20d23" providerId="AD" clId="Web-{CFF16D0B-317E-5A76-5D82-DEE7F9EFC062}" dt="2025-04-01T14:07:35.618" v="769" actId="20577"/>
        <pc:sldMkLst>
          <pc:docMk/>
          <pc:sldMk cId="1313519164" sldId="272"/>
        </pc:sldMkLst>
        <pc:spChg chg="mod">
          <ac:chgData name="India Simmons" userId="S::isimmons@apsanet.org::5773ddae-39a9-4d3b-8b8f-5b545ba20d23" providerId="AD" clId="Web-{CFF16D0B-317E-5A76-5D82-DEE7F9EFC062}" dt="2025-04-01T13:06:48.461" v="264" actId="1076"/>
          <ac:spMkLst>
            <pc:docMk/>
            <pc:sldMk cId="1313519164" sldId="272"/>
            <ac:spMk id="3" creationId="{E89BCD2A-4FC3-153E-B213-D21B69573B23}"/>
          </ac:spMkLst>
        </pc:spChg>
        <pc:spChg chg="add mod">
          <ac:chgData name="India Simmons" userId="S::isimmons@apsanet.org::5773ddae-39a9-4d3b-8b8f-5b545ba20d23" providerId="AD" clId="Web-{CFF16D0B-317E-5A76-5D82-DEE7F9EFC062}" dt="2025-04-01T14:07:35.618" v="769" actId="20577"/>
          <ac:spMkLst>
            <pc:docMk/>
            <pc:sldMk cId="1313519164" sldId="272"/>
            <ac:spMk id="8" creationId="{CCF44896-770A-3E1B-D42C-8CA768E73962}"/>
          </ac:spMkLst>
        </pc:spChg>
        <pc:cxnChg chg="add mod">
          <ac:chgData name="India Simmons" userId="S::isimmons@apsanet.org::5773ddae-39a9-4d3b-8b8f-5b545ba20d23" providerId="AD" clId="Web-{CFF16D0B-317E-5A76-5D82-DEE7F9EFC062}" dt="2025-04-01T13:39:42.681" v="395" actId="1076"/>
          <ac:cxnSpMkLst>
            <pc:docMk/>
            <pc:sldMk cId="1313519164" sldId="272"/>
            <ac:cxnSpMk id="6" creationId="{7AAEBC02-AFCC-34D8-CAB7-D6DBDB6232A2}"/>
          </ac:cxnSpMkLst>
        </pc:cxnChg>
      </pc:sldChg>
      <pc:sldChg chg="addSp delSp modSp">
        <pc:chgData name="India Simmons" userId="S::isimmons@apsanet.org::5773ddae-39a9-4d3b-8b8f-5b545ba20d23" providerId="AD" clId="Web-{CFF16D0B-317E-5A76-5D82-DEE7F9EFC062}" dt="2025-04-01T14:10:12.546" v="840" actId="20577"/>
        <pc:sldMkLst>
          <pc:docMk/>
          <pc:sldMk cId="2903906764" sldId="273"/>
        </pc:sldMkLst>
        <pc:spChg chg="mod">
          <ac:chgData name="India Simmons" userId="S::isimmons@apsanet.org::5773ddae-39a9-4d3b-8b8f-5b545ba20d23" providerId="AD" clId="Web-{CFF16D0B-317E-5A76-5D82-DEE7F9EFC062}" dt="2025-04-01T14:10:12.546" v="840" actId="20577"/>
          <ac:spMkLst>
            <pc:docMk/>
            <pc:sldMk cId="2903906764" sldId="273"/>
            <ac:spMk id="3" creationId="{03A2C631-FC17-877F-ADBF-D8D201A97294}"/>
          </ac:spMkLst>
        </pc:spChg>
        <pc:spChg chg="add del mod">
          <ac:chgData name="India Simmons" userId="S::isimmons@apsanet.org::5773ddae-39a9-4d3b-8b8f-5b545ba20d23" providerId="AD" clId="Web-{CFF16D0B-317E-5A76-5D82-DEE7F9EFC062}" dt="2025-04-01T13:46:37.118" v="463"/>
          <ac:spMkLst>
            <pc:docMk/>
            <pc:sldMk cId="2903906764" sldId="273"/>
            <ac:spMk id="4" creationId="{1514CF18-D0FB-CC0E-BD1E-B5C17F48846C}"/>
          </ac:spMkLst>
        </pc:spChg>
        <pc:spChg chg="add del mod">
          <ac:chgData name="India Simmons" userId="S::isimmons@apsanet.org::5773ddae-39a9-4d3b-8b8f-5b545ba20d23" providerId="AD" clId="Web-{CFF16D0B-317E-5A76-5D82-DEE7F9EFC062}" dt="2025-04-01T13:46:38.650" v="464"/>
          <ac:spMkLst>
            <pc:docMk/>
            <pc:sldMk cId="2903906764" sldId="273"/>
            <ac:spMk id="6" creationId="{2569D54F-95D3-49F3-4E5C-E8689D27F146}"/>
          </ac:spMkLst>
        </pc:spChg>
        <pc:spChg chg="add mod">
          <ac:chgData name="India Simmons" userId="S::isimmons@apsanet.org::5773ddae-39a9-4d3b-8b8f-5b545ba20d23" providerId="AD" clId="Web-{CFF16D0B-317E-5A76-5D82-DEE7F9EFC062}" dt="2025-04-01T14:09:57.952" v="837" actId="20577"/>
          <ac:spMkLst>
            <pc:docMk/>
            <pc:sldMk cId="2903906764" sldId="273"/>
            <ac:spMk id="10" creationId="{08E0ECDD-67A5-40D2-A67E-F25FB2FEEE65}"/>
          </ac:spMkLst>
        </pc:spChg>
        <pc:cxnChg chg="add">
          <ac:chgData name="India Simmons" userId="S::isimmons@apsanet.org::5773ddae-39a9-4d3b-8b8f-5b545ba20d23" providerId="AD" clId="Web-{CFF16D0B-317E-5A76-5D82-DEE7F9EFC062}" dt="2025-04-01T13:39:44.556" v="396"/>
          <ac:cxnSpMkLst>
            <pc:docMk/>
            <pc:sldMk cId="2903906764" sldId="273"/>
            <ac:cxnSpMk id="8" creationId="{195557A1-1CBC-7002-C5FF-C6D4229C57A6}"/>
          </ac:cxnSpMkLst>
        </pc:cxnChg>
      </pc:sldChg>
      <pc:sldChg chg="addSp delSp modSp ord">
        <pc:chgData name="India Simmons" userId="S::isimmons@apsanet.org::5773ddae-39a9-4d3b-8b8f-5b545ba20d23" providerId="AD" clId="Web-{CFF16D0B-317E-5A76-5D82-DEE7F9EFC062}" dt="2025-04-01T14:07:03.398" v="756"/>
        <pc:sldMkLst>
          <pc:docMk/>
          <pc:sldMk cId="810713429" sldId="274"/>
        </pc:sldMkLst>
        <pc:spChg chg="mod">
          <ac:chgData name="India Simmons" userId="S::isimmons@apsanet.org::5773ddae-39a9-4d3b-8b8f-5b545ba20d23" providerId="AD" clId="Web-{CFF16D0B-317E-5A76-5D82-DEE7F9EFC062}" dt="2025-04-01T13:03:44.144" v="200" actId="20577"/>
          <ac:spMkLst>
            <pc:docMk/>
            <pc:sldMk cId="810713429" sldId="274"/>
            <ac:spMk id="3" creationId="{505E5FD4-BB42-88FC-E6D8-C51E04266F7D}"/>
          </ac:spMkLst>
        </pc:spChg>
        <pc:spChg chg="add del mod">
          <ac:chgData name="India Simmons" userId="S::isimmons@apsanet.org::5773ddae-39a9-4d3b-8b8f-5b545ba20d23" providerId="AD" clId="Web-{CFF16D0B-317E-5A76-5D82-DEE7F9EFC062}" dt="2025-04-01T12:59:02.950" v="70"/>
          <ac:spMkLst>
            <pc:docMk/>
            <pc:sldMk cId="810713429" sldId="274"/>
            <ac:spMk id="4" creationId="{B4932813-6871-531C-E74C-5640EFC9CC16}"/>
          </ac:spMkLst>
        </pc:spChg>
        <pc:spChg chg="add mod">
          <ac:chgData name="India Simmons" userId="S::isimmons@apsanet.org::5773ddae-39a9-4d3b-8b8f-5b545ba20d23" providerId="AD" clId="Web-{CFF16D0B-317E-5A76-5D82-DEE7F9EFC062}" dt="2025-04-01T13:06:58.946" v="265" actId="1076"/>
          <ac:spMkLst>
            <pc:docMk/>
            <pc:sldMk cId="810713429" sldId="274"/>
            <ac:spMk id="7" creationId="{F70DDBE8-C352-966D-A580-174BAEF7C433}"/>
          </ac:spMkLst>
        </pc:spChg>
        <pc:spChg chg="add mod">
          <ac:chgData name="India Simmons" userId="S::isimmons@apsanet.org::5773ddae-39a9-4d3b-8b8f-5b545ba20d23" providerId="AD" clId="Web-{CFF16D0B-317E-5A76-5D82-DEE7F9EFC062}" dt="2025-04-01T13:02:13.111" v="167" actId="14100"/>
          <ac:spMkLst>
            <pc:docMk/>
            <pc:sldMk cId="810713429" sldId="274"/>
            <ac:spMk id="8" creationId="{DB3DB505-6AA8-1A1B-8C48-F4524978E346}"/>
          </ac:spMkLst>
        </pc:spChg>
        <pc:cxnChg chg="add del mod">
          <ac:chgData name="India Simmons" userId="S::isimmons@apsanet.org::5773ddae-39a9-4d3b-8b8f-5b545ba20d23" providerId="AD" clId="Web-{CFF16D0B-317E-5A76-5D82-DEE7F9EFC062}" dt="2025-04-01T13:39:36.103" v="393"/>
          <ac:cxnSpMkLst>
            <pc:docMk/>
            <pc:sldMk cId="810713429" sldId="274"/>
            <ac:cxnSpMk id="6" creationId="{5F295871-3C1C-D86F-8350-5D2B4DAF7202}"/>
          </ac:cxnSpMkLst>
        </pc:cxnChg>
        <pc:cxnChg chg="add">
          <ac:chgData name="India Simmons" userId="S::isimmons@apsanet.org::5773ddae-39a9-4d3b-8b8f-5b545ba20d23" providerId="AD" clId="Web-{CFF16D0B-317E-5A76-5D82-DEE7F9EFC062}" dt="2025-04-01T13:39:30.946" v="392"/>
          <ac:cxnSpMkLst>
            <pc:docMk/>
            <pc:sldMk cId="810713429" sldId="274"/>
            <ac:cxnSpMk id="10" creationId="{56AA8DFA-F04F-9044-3C93-4AD0A755C3AC}"/>
          </ac:cxnSpMkLst>
        </pc:cxnChg>
      </pc:sldChg>
      <pc:sldChg chg="modSp">
        <pc:chgData name="India Simmons" userId="S::isimmons@apsanet.org::5773ddae-39a9-4d3b-8b8f-5b545ba20d23" providerId="AD" clId="Web-{CFF16D0B-317E-5A76-5D82-DEE7F9EFC062}" dt="2025-04-01T16:09:01.236" v="1305" actId="20577"/>
        <pc:sldMkLst>
          <pc:docMk/>
          <pc:sldMk cId="1292459058" sldId="275"/>
        </pc:sldMkLst>
        <pc:spChg chg="mod">
          <ac:chgData name="India Simmons" userId="S::isimmons@apsanet.org::5773ddae-39a9-4d3b-8b8f-5b545ba20d23" providerId="AD" clId="Web-{CFF16D0B-317E-5A76-5D82-DEE7F9EFC062}" dt="2025-04-01T16:09:01.236" v="1305" actId="20577"/>
          <ac:spMkLst>
            <pc:docMk/>
            <pc:sldMk cId="1292459058" sldId="275"/>
            <ac:spMk id="3" creationId="{7FBCEBCB-6487-6F58-E598-196DCB0639FD}"/>
          </ac:spMkLst>
        </pc:spChg>
      </pc:sldChg>
      <pc:sldChg chg="addSp delSp modSp add replId">
        <pc:chgData name="India Simmons" userId="S::isimmons@apsanet.org::5773ddae-39a9-4d3b-8b8f-5b545ba20d23" providerId="AD" clId="Web-{CFF16D0B-317E-5A76-5D82-DEE7F9EFC062}" dt="2025-04-01T13:43:39.831" v="420" actId="1076"/>
        <pc:sldMkLst>
          <pc:docMk/>
          <pc:sldMk cId="3031525698" sldId="276"/>
        </pc:sldMkLst>
        <pc:spChg chg="del">
          <ac:chgData name="India Simmons" userId="S::isimmons@apsanet.org::5773ddae-39a9-4d3b-8b8f-5b545ba20d23" providerId="AD" clId="Web-{CFF16D0B-317E-5A76-5D82-DEE7F9EFC062}" dt="2025-04-01T13:42:41.532" v="407"/>
          <ac:spMkLst>
            <pc:docMk/>
            <pc:sldMk cId="3031525698" sldId="276"/>
            <ac:spMk id="3" creationId="{2154B302-C2AF-B7B6-0142-8475E4A3D594}"/>
          </ac:spMkLst>
        </pc:spChg>
        <pc:spChg chg="mod">
          <ac:chgData name="India Simmons" userId="S::isimmons@apsanet.org::5773ddae-39a9-4d3b-8b8f-5b545ba20d23" providerId="AD" clId="Web-{CFF16D0B-317E-5A76-5D82-DEE7F9EFC062}" dt="2025-04-01T13:43:39.831" v="420" actId="1076"/>
          <ac:spMkLst>
            <pc:docMk/>
            <pc:sldMk cId="3031525698" sldId="276"/>
            <ac:spMk id="4" creationId="{C515A56D-7A57-0FDA-5A78-29906F9873DD}"/>
          </ac:spMkLst>
        </pc:spChg>
        <pc:spChg chg="add del mod">
          <ac:chgData name="India Simmons" userId="S::isimmons@apsanet.org::5773ddae-39a9-4d3b-8b8f-5b545ba20d23" providerId="AD" clId="Web-{CFF16D0B-317E-5A76-5D82-DEE7F9EFC062}" dt="2025-04-01T13:42:47.907" v="409"/>
          <ac:spMkLst>
            <pc:docMk/>
            <pc:sldMk cId="3031525698" sldId="276"/>
            <ac:spMk id="8" creationId="{068DEDC1-47CD-24DD-AAA3-06A34878D571}"/>
          </ac:spMkLst>
        </pc:spChg>
      </pc:sldChg>
      <pc:sldChg chg="new del">
        <pc:chgData name="India Simmons" userId="S::isimmons@apsanet.org::5773ddae-39a9-4d3b-8b8f-5b545ba20d23" providerId="AD" clId="Web-{CFF16D0B-317E-5A76-5D82-DEE7F9EFC062}" dt="2025-04-01T13:46:06.867" v="449"/>
        <pc:sldMkLst>
          <pc:docMk/>
          <pc:sldMk cId="2430286630" sldId="277"/>
        </pc:sldMkLst>
      </pc:sldChg>
      <pc:sldChg chg="delSp modSp add replId">
        <pc:chgData name="India Simmons" userId="S::isimmons@apsanet.org::5773ddae-39a9-4d3b-8b8f-5b545ba20d23" providerId="AD" clId="Web-{CFF16D0B-317E-5A76-5D82-DEE7F9EFC062}" dt="2025-04-01T14:10:40.485" v="842" actId="1076"/>
        <pc:sldMkLst>
          <pc:docMk/>
          <pc:sldMk cId="2860531551" sldId="277"/>
        </pc:sldMkLst>
        <pc:spChg chg="mod">
          <ac:chgData name="India Simmons" userId="S::isimmons@apsanet.org::5773ddae-39a9-4d3b-8b8f-5b545ba20d23" providerId="AD" clId="Web-{CFF16D0B-317E-5A76-5D82-DEE7F9EFC062}" dt="2025-04-01T14:10:40.485" v="842" actId="1076"/>
          <ac:spMkLst>
            <pc:docMk/>
            <pc:sldMk cId="2860531551" sldId="277"/>
            <ac:spMk id="3" creationId="{1E3CDB3A-3E97-0DA9-0327-58CB751228BF}"/>
          </ac:spMkLst>
        </pc:spChg>
        <pc:spChg chg="del">
          <ac:chgData name="India Simmons" userId="S::isimmons@apsanet.org::5773ddae-39a9-4d3b-8b8f-5b545ba20d23" providerId="AD" clId="Web-{CFF16D0B-317E-5A76-5D82-DEE7F9EFC062}" dt="2025-04-01T13:46:21.430" v="456"/>
          <ac:spMkLst>
            <pc:docMk/>
            <pc:sldMk cId="2860531551" sldId="277"/>
            <ac:spMk id="4" creationId="{B74031F6-C6A1-B815-DEF2-8E6D23B0ACE3}"/>
          </ac:spMkLst>
        </pc:spChg>
        <pc:spChg chg="del">
          <ac:chgData name="India Simmons" userId="S::isimmons@apsanet.org::5773ddae-39a9-4d3b-8b8f-5b545ba20d23" providerId="AD" clId="Web-{CFF16D0B-317E-5A76-5D82-DEE7F9EFC062}" dt="2025-04-01T13:46:29.415" v="461"/>
          <ac:spMkLst>
            <pc:docMk/>
            <pc:sldMk cId="2860531551" sldId="277"/>
            <ac:spMk id="6" creationId="{BEAE470B-A529-C722-1840-56AE2964144F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23:08.481" v="998" actId="20577"/>
        <pc:sldMkLst>
          <pc:docMk/>
          <pc:sldMk cId="3912066025" sldId="278"/>
        </pc:sldMkLst>
        <pc:spChg chg="mod">
          <ac:chgData name="India Simmons" userId="S::isimmons@apsanet.org::5773ddae-39a9-4d3b-8b8f-5b545ba20d23" providerId="AD" clId="Web-{CFF16D0B-317E-5A76-5D82-DEE7F9EFC062}" dt="2025-04-01T14:23:08.481" v="998" actId="20577"/>
          <ac:spMkLst>
            <pc:docMk/>
            <pc:sldMk cId="3912066025" sldId="278"/>
            <ac:spMk id="3" creationId="{F82F946E-E0CF-AF71-DBD6-BA1F135DCD4F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26:59.662" v="1097" actId="20577"/>
        <pc:sldMkLst>
          <pc:docMk/>
          <pc:sldMk cId="3920938374" sldId="279"/>
        </pc:sldMkLst>
        <pc:spChg chg="mod">
          <ac:chgData name="India Simmons" userId="S::isimmons@apsanet.org::5773ddae-39a9-4d3b-8b8f-5b545ba20d23" providerId="AD" clId="Web-{CFF16D0B-317E-5A76-5D82-DEE7F9EFC062}" dt="2025-04-01T14:26:59.662" v="1097" actId="20577"/>
          <ac:spMkLst>
            <pc:docMk/>
            <pc:sldMk cId="3920938374" sldId="279"/>
            <ac:spMk id="4" creationId="{37378582-41EA-0E7F-1C5C-C8DAEE414AA7}"/>
          </ac:spMkLst>
        </pc:spChg>
      </pc:sldChg>
      <pc:sldChg chg="addSp delSp modSp add replId">
        <pc:chgData name="India Simmons" userId="S::isimmons@apsanet.org::5773ddae-39a9-4d3b-8b8f-5b545ba20d23" providerId="AD" clId="Web-{CFF16D0B-317E-5A76-5D82-DEE7F9EFC062}" dt="2025-04-01T14:18:09.814" v="924" actId="20577"/>
        <pc:sldMkLst>
          <pc:docMk/>
          <pc:sldMk cId="1071193850" sldId="280"/>
        </pc:sldMkLst>
        <pc:spChg chg="del mod">
          <ac:chgData name="India Simmons" userId="S::isimmons@apsanet.org::5773ddae-39a9-4d3b-8b8f-5b545ba20d23" providerId="AD" clId="Web-{CFF16D0B-317E-5A76-5D82-DEE7F9EFC062}" dt="2025-04-01T14:17:32.141" v="915"/>
          <ac:spMkLst>
            <pc:docMk/>
            <pc:sldMk cId="1071193850" sldId="280"/>
            <ac:spMk id="3" creationId="{67229D9B-D6D1-5FA2-F0F0-CD5DCDE1D017}"/>
          </ac:spMkLst>
        </pc:spChg>
        <pc:spChg chg="add mod">
          <ac:chgData name="India Simmons" userId="S::isimmons@apsanet.org::5773ddae-39a9-4d3b-8b8f-5b545ba20d23" providerId="AD" clId="Web-{CFF16D0B-317E-5A76-5D82-DEE7F9EFC062}" dt="2025-04-01T14:18:09.814" v="924" actId="20577"/>
          <ac:spMkLst>
            <pc:docMk/>
            <pc:sldMk cId="1071193850" sldId="280"/>
            <ac:spMk id="7" creationId="{F6CB9F58-72EF-C373-392B-D2F2867746C6}"/>
          </ac:spMkLst>
        </pc:spChg>
        <pc:spChg chg="add del mod">
          <ac:chgData name="India Simmons" userId="S::isimmons@apsanet.org::5773ddae-39a9-4d3b-8b8f-5b545ba20d23" providerId="AD" clId="Web-{CFF16D0B-317E-5A76-5D82-DEE7F9EFC062}" dt="2025-04-01T14:17:36.547" v="916"/>
          <ac:spMkLst>
            <pc:docMk/>
            <pc:sldMk cId="1071193850" sldId="280"/>
            <ac:spMk id="9" creationId="{0624860F-31EA-601F-7068-44EC00E5F4E7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16:07.278" v="913" actId="20577"/>
        <pc:sldMkLst>
          <pc:docMk/>
          <pc:sldMk cId="3516214067" sldId="281"/>
        </pc:sldMkLst>
        <pc:spChg chg="mod">
          <ac:chgData name="India Simmons" userId="S::isimmons@apsanet.org::5773ddae-39a9-4d3b-8b8f-5b545ba20d23" providerId="AD" clId="Web-{CFF16D0B-317E-5A76-5D82-DEE7F9EFC062}" dt="2025-04-01T14:16:07.278" v="913" actId="20577"/>
          <ac:spMkLst>
            <pc:docMk/>
            <pc:sldMk cId="3516214067" sldId="281"/>
            <ac:spMk id="3" creationId="{CB816135-9517-E002-A359-4560E22221B0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3:56:29.704" v="542" actId="20577"/>
        <pc:sldMkLst>
          <pc:docMk/>
          <pc:sldMk cId="1991175503" sldId="282"/>
        </pc:sldMkLst>
        <pc:spChg chg="mod">
          <ac:chgData name="India Simmons" userId="S::isimmons@apsanet.org::5773ddae-39a9-4d3b-8b8f-5b545ba20d23" providerId="AD" clId="Web-{CFF16D0B-317E-5A76-5D82-DEE7F9EFC062}" dt="2025-04-01T13:56:29.704" v="542" actId="20577"/>
          <ac:spMkLst>
            <pc:docMk/>
            <pc:sldMk cId="1991175503" sldId="282"/>
            <ac:spMk id="6" creationId="{309DAE51-1663-27C3-470E-82278960CDFE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00:58.557" v="644" actId="20577"/>
        <pc:sldMkLst>
          <pc:docMk/>
          <pc:sldMk cId="394197452" sldId="283"/>
        </pc:sldMkLst>
        <pc:spChg chg="mod">
          <ac:chgData name="India Simmons" userId="S::isimmons@apsanet.org::5773ddae-39a9-4d3b-8b8f-5b545ba20d23" providerId="AD" clId="Web-{CFF16D0B-317E-5A76-5D82-DEE7F9EFC062}" dt="2025-04-01T14:00:52.228" v="633" actId="1076"/>
          <ac:spMkLst>
            <pc:docMk/>
            <pc:sldMk cId="394197452" sldId="283"/>
            <ac:spMk id="3" creationId="{8EB6F3AB-903C-50C5-2021-3F018D9C0A88}"/>
          </ac:spMkLst>
        </pc:spChg>
        <pc:spChg chg="mod">
          <ac:chgData name="India Simmons" userId="S::isimmons@apsanet.org::5773ddae-39a9-4d3b-8b8f-5b545ba20d23" providerId="AD" clId="Web-{CFF16D0B-317E-5A76-5D82-DEE7F9EFC062}" dt="2025-04-01T14:00:58.557" v="644" actId="20577"/>
          <ac:spMkLst>
            <pc:docMk/>
            <pc:sldMk cId="394197452" sldId="283"/>
            <ac:spMk id="10" creationId="{3A86100A-3AA2-A332-4E0C-93826DC16212}"/>
          </ac:spMkLst>
        </pc:spChg>
      </pc:sldChg>
      <pc:sldChg chg="addSp delSp modSp add replId">
        <pc:chgData name="India Simmons" userId="S::isimmons@apsanet.org::5773ddae-39a9-4d3b-8b8f-5b545ba20d23" providerId="AD" clId="Web-{CFF16D0B-317E-5A76-5D82-DEE7F9EFC062}" dt="2025-04-01T14:08:54.106" v="789" actId="20577"/>
        <pc:sldMkLst>
          <pc:docMk/>
          <pc:sldMk cId="2158577914" sldId="284"/>
        </pc:sldMkLst>
        <pc:spChg chg="add mod">
          <ac:chgData name="India Simmons" userId="S::isimmons@apsanet.org::5773ddae-39a9-4d3b-8b8f-5b545ba20d23" providerId="AD" clId="Web-{CFF16D0B-317E-5A76-5D82-DEE7F9EFC062}" dt="2025-04-01T14:08:54.106" v="789" actId="20577"/>
          <ac:spMkLst>
            <pc:docMk/>
            <pc:sldMk cId="2158577914" sldId="284"/>
            <ac:spMk id="6" creationId="{267C332A-A4D1-B446-38D1-577D9448EBBC}"/>
          </ac:spMkLst>
        </pc:spChg>
        <pc:spChg chg="del mod">
          <ac:chgData name="India Simmons" userId="S::isimmons@apsanet.org::5773ddae-39a9-4d3b-8b8f-5b545ba20d23" providerId="AD" clId="Web-{CFF16D0B-317E-5A76-5D82-DEE7F9EFC062}" dt="2025-04-01T14:06:48.523" v="744"/>
          <ac:spMkLst>
            <pc:docMk/>
            <pc:sldMk cId="2158577914" sldId="284"/>
            <ac:spMk id="8" creationId="{7E17A8AE-C4CB-03DD-AD2A-5C8B4572D8F5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28:39.494" v="1145" actId="20577"/>
        <pc:sldMkLst>
          <pc:docMk/>
          <pc:sldMk cId="1061411166" sldId="285"/>
        </pc:sldMkLst>
        <pc:spChg chg="mod">
          <ac:chgData name="India Simmons" userId="S::isimmons@apsanet.org::5773ddae-39a9-4d3b-8b8f-5b545ba20d23" providerId="AD" clId="Web-{CFF16D0B-317E-5A76-5D82-DEE7F9EFC062}" dt="2025-04-01T14:28:39.494" v="1145" actId="20577"/>
          <ac:spMkLst>
            <pc:docMk/>
            <pc:sldMk cId="1061411166" sldId="285"/>
            <ac:spMk id="4" creationId="{ABA006F4-3F85-EB0D-CD90-6FA28F2B674F}"/>
          </ac:spMkLst>
        </pc:spChg>
      </pc:sldChg>
      <pc:sldChg chg="modSp add replId">
        <pc:chgData name="India Simmons" userId="S::isimmons@apsanet.org::5773ddae-39a9-4d3b-8b8f-5b545ba20d23" providerId="AD" clId="Web-{CFF16D0B-317E-5A76-5D82-DEE7F9EFC062}" dt="2025-04-01T14:32:40.346" v="1247" actId="20577"/>
        <pc:sldMkLst>
          <pc:docMk/>
          <pc:sldMk cId="3941002655" sldId="286"/>
        </pc:sldMkLst>
        <pc:spChg chg="mod">
          <ac:chgData name="India Simmons" userId="S::isimmons@apsanet.org::5773ddae-39a9-4d3b-8b8f-5b545ba20d23" providerId="AD" clId="Web-{CFF16D0B-317E-5A76-5D82-DEE7F9EFC062}" dt="2025-04-01T14:32:40.346" v="1247" actId="20577"/>
          <ac:spMkLst>
            <pc:docMk/>
            <pc:sldMk cId="3941002655" sldId="286"/>
            <ac:spMk id="4" creationId="{B1C7B189-ECC7-0AF0-2F56-A1EAC03840C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D44E3B-FAF2-4995-9267-29A0CC7A518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27D387B-F749-4106-A96F-45554C1F456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>
              <a:latin typeface="Arial"/>
              <a:cs typeface="Arial"/>
            </a:rPr>
            <a:t>Fund for Latino Scholarship </a:t>
          </a:r>
        </a:p>
      </dgm:t>
    </dgm:pt>
    <dgm:pt modelId="{8ACB92E1-52B8-462D-8A19-7B206F6A59CA}" type="parTrans" cxnId="{AEBEA848-C082-4239-9F3C-21C1D432A052}">
      <dgm:prSet/>
      <dgm:spPr/>
      <dgm:t>
        <a:bodyPr/>
        <a:lstStyle/>
        <a:p>
          <a:endParaRPr lang="en-US"/>
        </a:p>
      </dgm:t>
    </dgm:pt>
    <dgm:pt modelId="{26A5CC6C-7A79-472C-B249-E54629F7217A}" type="sibTrans" cxnId="{AEBEA848-C082-4239-9F3C-21C1D432A05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1D27E9F-F95C-4BFF-A0C6-6E29DB7C409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>
              <a:latin typeface="Arial"/>
              <a:cs typeface="Arial"/>
            </a:rPr>
            <a:t>Diversity Fellowship Program </a:t>
          </a:r>
        </a:p>
      </dgm:t>
    </dgm:pt>
    <dgm:pt modelId="{9B70B2A8-4B07-46EB-9DEE-1D5E45B7D003}" type="parTrans" cxnId="{90CAF2B2-74AD-473F-9F33-61B7894839C9}">
      <dgm:prSet/>
      <dgm:spPr/>
      <dgm:t>
        <a:bodyPr/>
        <a:lstStyle/>
        <a:p>
          <a:endParaRPr lang="en-US"/>
        </a:p>
      </dgm:t>
    </dgm:pt>
    <dgm:pt modelId="{902C80EA-534A-4E4F-8807-5A1CD7BE55F2}" type="sibTrans" cxnId="{90CAF2B2-74AD-473F-9F33-61B7894839C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878F850-31D3-4AB4-9254-036253B1C22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>
              <a:latin typeface="Arial"/>
              <a:cs typeface="Arial"/>
            </a:rPr>
            <a:t>Advancing Research Grant for Early Career Scholars </a:t>
          </a:r>
        </a:p>
      </dgm:t>
    </dgm:pt>
    <dgm:pt modelId="{F14A6BBF-4AB2-4073-8B9C-E7F3B672A9A3}" type="parTrans" cxnId="{650F680E-6395-4FF8-BBF6-158284748E93}">
      <dgm:prSet/>
      <dgm:spPr/>
      <dgm:t>
        <a:bodyPr/>
        <a:lstStyle/>
        <a:p>
          <a:endParaRPr lang="en-US"/>
        </a:p>
      </dgm:t>
    </dgm:pt>
    <dgm:pt modelId="{1767B85F-9626-412B-ADB4-FC318BA69CD5}" type="sibTrans" cxnId="{650F680E-6395-4FF8-BBF6-158284748E9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B4CC19A-2152-4059-A25D-23E751D2C49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Mentoring Program </a:t>
          </a:r>
        </a:p>
      </dgm:t>
    </dgm:pt>
    <dgm:pt modelId="{2806C5E6-5506-4DC6-89B5-83C0D81F97B4}" type="parTrans" cxnId="{C6BCA23D-330D-400A-88BD-4521AB2D3AB0}">
      <dgm:prSet/>
      <dgm:spPr/>
      <dgm:t>
        <a:bodyPr/>
        <a:lstStyle/>
        <a:p>
          <a:endParaRPr lang="en-US"/>
        </a:p>
      </dgm:t>
    </dgm:pt>
    <dgm:pt modelId="{346FADD6-71F4-41C3-9559-828C6137F95F}" type="sibTrans" cxnId="{C6BCA23D-330D-400A-88BD-4521AB2D3AB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0204E4C-A01C-491E-A903-314CDA6A4F5A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en-US" sz="1800" b="1" dirty="0">
              <a:latin typeface="Arial"/>
              <a:cs typeface="Arial"/>
            </a:rPr>
            <a:t>Advancing Research Grant for Indigenous Politics  </a:t>
          </a:r>
        </a:p>
      </dgm:t>
    </dgm:pt>
    <dgm:pt modelId="{4F1E8D6F-42CE-47D9-9201-D3C458E8851B}" type="parTrans" cxnId="{6B7F9D65-993F-492D-BA1A-E09FAF6212FA}">
      <dgm:prSet/>
      <dgm:spPr/>
      <dgm:t>
        <a:bodyPr/>
        <a:lstStyle/>
        <a:p>
          <a:endParaRPr lang="en-US"/>
        </a:p>
      </dgm:t>
    </dgm:pt>
    <dgm:pt modelId="{69442CD0-501E-4122-8159-FAFD002D3F79}" type="sibTrans" cxnId="{6B7F9D65-993F-492D-BA1A-E09FAF6212F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988A5BC-E1C3-445A-9C7C-F1E172C8224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DEI Related Travel Grants</a:t>
          </a:r>
        </a:p>
      </dgm:t>
    </dgm:pt>
    <dgm:pt modelId="{C94EB0E1-A2D8-4A80-98AC-72C9A24E7B85}" type="parTrans" cxnId="{538B0DAC-6776-4A9C-B5D3-3927498C31FA}">
      <dgm:prSet/>
      <dgm:spPr/>
      <dgm:t>
        <a:bodyPr/>
        <a:lstStyle/>
        <a:p>
          <a:endParaRPr lang="en-US"/>
        </a:p>
      </dgm:t>
    </dgm:pt>
    <dgm:pt modelId="{19061C18-FDE6-494A-A94C-F965BE8FDA8B}" type="sibTrans" cxnId="{538B0DAC-6776-4A9C-B5D3-3927498C31FA}">
      <dgm:prSet/>
      <dgm:spPr/>
      <dgm:t>
        <a:bodyPr/>
        <a:lstStyle/>
        <a:p>
          <a:endParaRPr lang="en-US"/>
        </a:p>
      </dgm:t>
    </dgm:pt>
    <dgm:pt modelId="{4366FAAC-E1AE-4DFB-97E8-46E716A6B212}" type="pres">
      <dgm:prSet presAssocID="{F6D44E3B-FAF2-4995-9267-29A0CC7A518D}" presName="root" presStyleCnt="0">
        <dgm:presLayoutVars>
          <dgm:dir/>
          <dgm:resizeHandles val="exact"/>
        </dgm:presLayoutVars>
      </dgm:prSet>
      <dgm:spPr/>
    </dgm:pt>
    <dgm:pt modelId="{8AB71579-616C-4106-AB98-25ABEC1C6092}" type="pres">
      <dgm:prSet presAssocID="{F6D44E3B-FAF2-4995-9267-29A0CC7A518D}" presName="container" presStyleCnt="0">
        <dgm:presLayoutVars>
          <dgm:dir/>
          <dgm:resizeHandles val="exact"/>
        </dgm:presLayoutVars>
      </dgm:prSet>
      <dgm:spPr/>
    </dgm:pt>
    <dgm:pt modelId="{43720DFB-A6F9-46AC-B71E-31B51AAC1562}" type="pres">
      <dgm:prSet presAssocID="{D27D387B-F749-4106-A96F-45554C1F456F}" presName="compNode" presStyleCnt="0"/>
      <dgm:spPr/>
    </dgm:pt>
    <dgm:pt modelId="{3E06B1E3-8936-4864-8061-E6ED3D578110}" type="pres">
      <dgm:prSet presAssocID="{D27D387B-F749-4106-A96F-45554C1F456F}" presName="iconBgRect" presStyleLbl="bgShp" presStyleIdx="0" presStyleCnt="6"/>
      <dgm:spPr/>
    </dgm:pt>
    <dgm:pt modelId="{69594E05-09E2-47E5-91B4-5D968EA86E49}" type="pres">
      <dgm:prSet presAssocID="{D27D387B-F749-4106-A96F-45554C1F456F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5FD57766-E246-44A5-B0CE-027B92B658CA}" type="pres">
      <dgm:prSet presAssocID="{D27D387B-F749-4106-A96F-45554C1F456F}" presName="spaceRect" presStyleCnt="0"/>
      <dgm:spPr/>
    </dgm:pt>
    <dgm:pt modelId="{0ED0E2CB-0E5F-4F78-AF83-751467B4337B}" type="pres">
      <dgm:prSet presAssocID="{D27D387B-F749-4106-A96F-45554C1F456F}" presName="textRect" presStyleLbl="revTx" presStyleIdx="0" presStyleCnt="6">
        <dgm:presLayoutVars>
          <dgm:chMax val="1"/>
          <dgm:chPref val="1"/>
        </dgm:presLayoutVars>
      </dgm:prSet>
      <dgm:spPr/>
    </dgm:pt>
    <dgm:pt modelId="{1DD068EF-8CA2-47C2-9959-97E18083A31F}" type="pres">
      <dgm:prSet presAssocID="{26A5CC6C-7A79-472C-B249-E54629F7217A}" presName="sibTrans" presStyleLbl="sibTrans2D1" presStyleIdx="0" presStyleCnt="0"/>
      <dgm:spPr/>
    </dgm:pt>
    <dgm:pt modelId="{FFA842B8-0722-49FC-91CD-62D600713EC3}" type="pres">
      <dgm:prSet presAssocID="{F1D27E9F-F95C-4BFF-A0C6-6E29DB7C4096}" presName="compNode" presStyleCnt="0"/>
      <dgm:spPr/>
    </dgm:pt>
    <dgm:pt modelId="{943D6A94-6BAA-44FF-9311-BDD3138DEA7E}" type="pres">
      <dgm:prSet presAssocID="{F1D27E9F-F95C-4BFF-A0C6-6E29DB7C4096}" presName="iconBgRect" presStyleLbl="bgShp" presStyleIdx="1" presStyleCnt="6"/>
      <dgm:spPr/>
    </dgm:pt>
    <dgm:pt modelId="{D9101C48-174C-47A5-825D-BAD3A8AAF794}" type="pres">
      <dgm:prSet presAssocID="{F1D27E9F-F95C-4BFF-A0C6-6E29DB7C4096}" presName="iconRect" presStyleLbl="node1" presStyleIdx="1" presStyleCnt="6" custLinFactNeighborX="2013" custLinFactNeighborY="-10569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ACBB3A6A-F8FB-43EF-BA22-3643A64C71AC}" type="pres">
      <dgm:prSet presAssocID="{F1D27E9F-F95C-4BFF-A0C6-6E29DB7C4096}" presName="spaceRect" presStyleCnt="0"/>
      <dgm:spPr/>
    </dgm:pt>
    <dgm:pt modelId="{3535C60F-229B-4765-B74C-D0F23CA8CAFD}" type="pres">
      <dgm:prSet presAssocID="{F1D27E9F-F95C-4BFF-A0C6-6E29DB7C4096}" presName="textRect" presStyleLbl="revTx" presStyleIdx="1" presStyleCnt="6">
        <dgm:presLayoutVars>
          <dgm:chMax val="1"/>
          <dgm:chPref val="1"/>
        </dgm:presLayoutVars>
      </dgm:prSet>
      <dgm:spPr/>
    </dgm:pt>
    <dgm:pt modelId="{1ED3AE75-1A3C-4B35-AB78-D6B97F1C4C59}" type="pres">
      <dgm:prSet presAssocID="{902C80EA-534A-4E4F-8807-5A1CD7BE55F2}" presName="sibTrans" presStyleLbl="sibTrans2D1" presStyleIdx="0" presStyleCnt="0"/>
      <dgm:spPr/>
    </dgm:pt>
    <dgm:pt modelId="{A212501F-C6B7-4468-AA42-D58D483F7779}" type="pres">
      <dgm:prSet presAssocID="{B878F850-31D3-4AB4-9254-036253B1C22D}" presName="compNode" presStyleCnt="0"/>
      <dgm:spPr/>
    </dgm:pt>
    <dgm:pt modelId="{F291C9CC-085B-4C22-A3A0-A8594C04FE18}" type="pres">
      <dgm:prSet presAssocID="{B878F850-31D3-4AB4-9254-036253B1C22D}" presName="iconBgRect" presStyleLbl="bgShp" presStyleIdx="2" presStyleCnt="6"/>
      <dgm:spPr/>
    </dgm:pt>
    <dgm:pt modelId="{230C7EF1-52C4-4123-82CD-633D90021FB2}" type="pres">
      <dgm:prSet presAssocID="{B878F850-31D3-4AB4-9254-036253B1C22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BC2955DC-E6B5-4A83-8CAD-62AA89218BE9}" type="pres">
      <dgm:prSet presAssocID="{B878F850-31D3-4AB4-9254-036253B1C22D}" presName="spaceRect" presStyleCnt="0"/>
      <dgm:spPr/>
    </dgm:pt>
    <dgm:pt modelId="{A26410DA-658D-48D3-80D3-C595121D1406}" type="pres">
      <dgm:prSet presAssocID="{B878F850-31D3-4AB4-9254-036253B1C22D}" presName="textRect" presStyleLbl="revTx" presStyleIdx="2" presStyleCnt="6">
        <dgm:presLayoutVars>
          <dgm:chMax val="1"/>
          <dgm:chPref val="1"/>
        </dgm:presLayoutVars>
      </dgm:prSet>
      <dgm:spPr/>
    </dgm:pt>
    <dgm:pt modelId="{8B746183-8D95-4AF8-AF0D-24D2009F4151}" type="pres">
      <dgm:prSet presAssocID="{1767B85F-9626-412B-ADB4-FC318BA69CD5}" presName="sibTrans" presStyleLbl="sibTrans2D1" presStyleIdx="0" presStyleCnt="0"/>
      <dgm:spPr/>
    </dgm:pt>
    <dgm:pt modelId="{19FC40B2-2A76-496C-BC30-F2BB6301AC16}" type="pres">
      <dgm:prSet presAssocID="{EB4CC19A-2152-4059-A25D-23E751D2C499}" presName="compNode" presStyleCnt="0"/>
      <dgm:spPr/>
    </dgm:pt>
    <dgm:pt modelId="{76E06A0C-0A44-468A-AE3D-9E114533D4A8}" type="pres">
      <dgm:prSet presAssocID="{EB4CC19A-2152-4059-A25D-23E751D2C499}" presName="iconBgRect" presStyleLbl="bgShp" presStyleIdx="3" presStyleCnt="6"/>
      <dgm:spPr/>
    </dgm:pt>
    <dgm:pt modelId="{A19FB8E8-7414-46F3-AF8E-153F42755ECB}" type="pres">
      <dgm:prSet presAssocID="{EB4CC19A-2152-4059-A25D-23E751D2C49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526D4435-13B9-4D6E-8FFD-A066CA374ADB}" type="pres">
      <dgm:prSet presAssocID="{EB4CC19A-2152-4059-A25D-23E751D2C499}" presName="spaceRect" presStyleCnt="0"/>
      <dgm:spPr/>
    </dgm:pt>
    <dgm:pt modelId="{757EA522-81BF-41C7-8C8E-AF73E7243193}" type="pres">
      <dgm:prSet presAssocID="{EB4CC19A-2152-4059-A25D-23E751D2C499}" presName="textRect" presStyleLbl="revTx" presStyleIdx="3" presStyleCnt="6">
        <dgm:presLayoutVars>
          <dgm:chMax val="1"/>
          <dgm:chPref val="1"/>
        </dgm:presLayoutVars>
      </dgm:prSet>
      <dgm:spPr/>
    </dgm:pt>
    <dgm:pt modelId="{0C70F50A-9876-4CA8-9810-6C901D2B0429}" type="pres">
      <dgm:prSet presAssocID="{346FADD6-71F4-41C3-9559-828C6137F95F}" presName="sibTrans" presStyleLbl="sibTrans2D1" presStyleIdx="0" presStyleCnt="0"/>
      <dgm:spPr/>
    </dgm:pt>
    <dgm:pt modelId="{BC0FBBF1-08A2-4469-AE6A-AE3DDA1BFD45}" type="pres">
      <dgm:prSet presAssocID="{E0204E4C-A01C-491E-A903-314CDA6A4F5A}" presName="compNode" presStyleCnt="0"/>
      <dgm:spPr/>
    </dgm:pt>
    <dgm:pt modelId="{DB2FC864-7469-42E3-9922-80F4F9FFACCD}" type="pres">
      <dgm:prSet presAssocID="{E0204E4C-A01C-491E-A903-314CDA6A4F5A}" presName="iconBgRect" presStyleLbl="bgShp" presStyleIdx="4" presStyleCnt="6"/>
      <dgm:spPr/>
    </dgm:pt>
    <dgm:pt modelId="{E7BE0564-6065-4247-8E46-009E5E052109}" type="pres">
      <dgm:prSet presAssocID="{E0204E4C-A01C-491E-A903-314CDA6A4F5A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41DC428-A0E8-4097-9CDC-3E77AEFE2606}" type="pres">
      <dgm:prSet presAssocID="{E0204E4C-A01C-491E-A903-314CDA6A4F5A}" presName="spaceRect" presStyleCnt="0"/>
      <dgm:spPr/>
    </dgm:pt>
    <dgm:pt modelId="{3BAF0424-B027-4A98-98D5-E636EDA50752}" type="pres">
      <dgm:prSet presAssocID="{E0204E4C-A01C-491E-A903-314CDA6A4F5A}" presName="textRect" presStyleLbl="revTx" presStyleIdx="4" presStyleCnt="6">
        <dgm:presLayoutVars>
          <dgm:chMax val="1"/>
          <dgm:chPref val="1"/>
        </dgm:presLayoutVars>
      </dgm:prSet>
      <dgm:spPr/>
    </dgm:pt>
    <dgm:pt modelId="{AB78F28C-49DB-40E1-8F50-ADD09F17B78A}" type="pres">
      <dgm:prSet presAssocID="{69442CD0-501E-4122-8159-FAFD002D3F79}" presName="sibTrans" presStyleLbl="sibTrans2D1" presStyleIdx="0" presStyleCnt="0"/>
      <dgm:spPr/>
    </dgm:pt>
    <dgm:pt modelId="{193FB866-D098-44A0-B7EE-B8931EE2B8BB}" type="pres">
      <dgm:prSet presAssocID="{F988A5BC-E1C3-445A-9C7C-F1E172C8224F}" presName="compNode" presStyleCnt="0"/>
      <dgm:spPr/>
    </dgm:pt>
    <dgm:pt modelId="{55D7684F-905F-4303-9286-E21763137BFC}" type="pres">
      <dgm:prSet presAssocID="{F988A5BC-E1C3-445A-9C7C-F1E172C8224F}" presName="iconBgRect" presStyleLbl="bgShp" presStyleIdx="5" presStyleCnt="6"/>
      <dgm:spPr/>
    </dgm:pt>
    <dgm:pt modelId="{5929F370-1E5A-4182-98C4-ED6FEBA9B966}" type="pres">
      <dgm:prSet presAssocID="{F988A5BC-E1C3-445A-9C7C-F1E172C8224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5DDBE0E9-6890-4C4D-81A2-D66AD7D4C604}" type="pres">
      <dgm:prSet presAssocID="{F988A5BC-E1C3-445A-9C7C-F1E172C8224F}" presName="spaceRect" presStyleCnt="0"/>
      <dgm:spPr/>
    </dgm:pt>
    <dgm:pt modelId="{4C985FE2-9BD0-41B6-8779-EE78AAEFAE25}" type="pres">
      <dgm:prSet presAssocID="{F988A5BC-E1C3-445A-9C7C-F1E172C8224F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650F680E-6395-4FF8-BBF6-158284748E93}" srcId="{F6D44E3B-FAF2-4995-9267-29A0CC7A518D}" destId="{B878F850-31D3-4AB4-9254-036253B1C22D}" srcOrd="2" destOrd="0" parTransId="{F14A6BBF-4AB2-4073-8B9C-E7F3B672A9A3}" sibTransId="{1767B85F-9626-412B-ADB4-FC318BA69CD5}"/>
    <dgm:cxn modelId="{D4805024-0132-4F98-B4E8-BC46DD383EFA}" type="presOf" srcId="{902C80EA-534A-4E4F-8807-5A1CD7BE55F2}" destId="{1ED3AE75-1A3C-4B35-AB78-D6B97F1C4C59}" srcOrd="0" destOrd="0" presId="urn:microsoft.com/office/officeart/2018/2/layout/IconCircleList"/>
    <dgm:cxn modelId="{01495130-7300-48B4-B5F0-8C7C25DDF32F}" type="presOf" srcId="{F988A5BC-E1C3-445A-9C7C-F1E172C8224F}" destId="{4C985FE2-9BD0-41B6-8779-EE78AAEFAE25}" srcOrd="0" destOrd="0" presId="urn:microsoft.com/office/officeart/2018/2/layout/IconCircleList"/>
    <dgm:cxn modelId="{2927F930-25EE-44D5-BCE8-C8BD8E2F4628}" type="presOf" srcId="{EB4CC19A-2152-4059-A25D-23E751D2C499}" destId="{757EA522-81BF-41C7-8C8E-AF73E7243193}" srcOrd="0" destOrd="0" presId="urn:microsoft.com/office/officeart/2018/2/layout/IconCircleList"/>
    <dgm:cxn modelId="{C6BCA23D-330D-400A-88BD-4521AB2D3AB0}" srcId="{F6D44E3B-FAF2-4995-9267-29A0CC7A518D}" destId="{EB4CC19A-2152-4059-A25D-23E751D2C499}" srcOrd="3" destOrd="0" parTransId="{2806C5E6-5506-4DC6-89B5-83C0D81F97B4}" sibTransId="{346FADD6-71F4-41C3-9559-828C6137F95F}"/>
    <dgm:cxn modelId="{F6FEE660-50A4-4E38-82B3-56D1657CAEEE}" type="presOf" srcId="{346FADD6-71F4-41C3-9559-828C6137F95F}" destId="{0C70F50A-9876-4CA8-9810-6C901D2B0429}" srcOrd="0" destOrd="0" presId="urn:microsoft.com/office/officeart/2018/2/layout/IconCircleList"/>
    <dgm:cxn modelId="{6B7F9D65-993F-492D-BA1A-E09FAF6212FA}" srcId="{F6D44E3B-FAF2-4995-9267-29A0CC7A518D}" destId="{E0204E4C-A01C-491E-A903-314CDA6A4F5A}" srcOrd="4" destOrd="0" parTransId="{4F1E8D6F-42CE-47D9-9201-D3C458E8851B}" sibTransId="{69442CD0-501E-4122-8159-FAFD002D3F79}"/>
    <dgm:cxn modelId="{AEBEA848-C082-4239-9F3C-21C1D432A052}" srcId="{F6D44E3B-FAF2-4995-9267-29A0CC7A518D}" destId="{D27D387B-F749-4106-A96F-45554C1F456F}" srcOrd="0" destOrd="0" parTransId="{8ACB92E1-52B8-462D-8A19-7B206F6A59CA}" sibTransId="{26A5CC6C-7A79-472C-B249-E54629F7217A}"/>
    <dgm:cxn modelId="{D4F12B6C-2A5C-4A56-9CA0-D4BDBCAF0F77}" type="presOf" srcId="{F6D44E3B-FAF2-4995-9267-29A0CC7A518D}" destId="{4366FAAC-E1AE-4DFB-97E8-46E716A6B212}" srcOrd="0" destOrd="0" presId="urn:microsoft.com/office/officeart/2018/2/layout/IconCircleList"/>
    <dgm:cxn modelId="{E34B9B74-B5F9-48D8-B403-76CB3D06F985}" type="presOf" srcId="{D27D387B-F749-4106-A96F-45554C1F456F}" destId="{0ED0E2CB-0E5F-4F78-AF83-751467B4337B}" srcOrd="0" destOrd="0" presId="urn:microsoft.com/office/officeart/2018/2/layout/IconCircleList"/>
    <dgm:cxn modelId="{88593A89-3CC1-47B1-AB92-D10322666417}" type="presOf" srcId="{69442CD0-501E-4122-8159-FAFD002D3F79}" destId="{AB78F28C-49DB-40E1-8F50-ADD09F17B78A}" srcOrd="0" destOrd="0" presId="urn:microsoft.com/office/officeart/2018/2/layout/IconCircleList"/>
    <dgm:cxn modelId="{538B0DAC-6776-4A9C-B5D3-3927498C31FA}" srcId="{F6D44E3B-FAF2-4995-9267-29A0CC7A518D}" destId="{F988A5BC-E1C3-445A-9C7C-F1E172C8224F}" srcOrd="5" destOrd="0" parTransId="{C94EB0E1-A2D8-4A80-98AC-72C9A24E7B85}" sibTransId="{19061C18-FDE6-494A-A94C-F965BE8FDA8B}"/>
    <dgm:cxn modelId="{90CAF2B2-74AD-473F-9F33-61B7894839C9}" srcId="{F6D44E3B-FAF2-4995-9267-29A0CC7A518D}" destId="{F1D27E9F-F95C-4BFF-A0C6-6E29DB7C4096}" srcOrd="1" destOrd="0" parTransId="{9B70B2A8-4B07-46EB-9DEE-1D5E45B7D003}" sibTransId="{902C80EA-534A-4E4F-8807-5A1CD7BE55F2}"/>
    <dgm:cxn modelId="{E454FAC6-0391-4025-B49E-AD5D376CD5FA}" type="presOf" srcId="{E0204E4C-A01C-491E-A903-314CDA6A4F5A}" destId="{3BAF0424-B027-4A98-98D5-E636EDA50752}" srcOrd="0" destOrd="0" presId="urn:microsoft.com/office/officeart/2018/2/layout/IconCircleList"/>
    <dgm:cxn modelId="{FA735BD0-1DB3-48C9-BD93-58027D419CFD}" type="presOf" srcId="{1767B85F-9626-412B-ADB4-FC318BA69CD5}" destId="{8B746183-8D95-4AF8-AF0D-24D2009F4151}" srcOrd="0" destOrd="0" presId="urn:microsoft.com/office/officeart/2018/2/layout/IconCircleList"/>
    <dgm:cxn modelId="{DAC283D2-A55C-48F1-B5EC-2AAA9591AF0F}" type="presOf" srcId="{26A5CC6C-7A79-472C-B249-E54629F7217A}" destId="{1DD068EF-8CA2-47C2-9959-97E18083A31F}" srcOrd="0" destOrd="0" presId="urn:microsoft.com/office/officeart/2018/2/layout/IconCircleList"/>
    <dgm:cxn modelId="{2946F7D4-E287-4CC6-8F8D-677E8096E092}" type="presOf" srcId="{B878F850-31D3-4AB4-9254-036253B1C22D}" destId="{A26410DA-658D-48D3-80D3-C595121D1406}" srcOrd="0" destOrd="0" presId="urn:microsoft.com/office/officeart/2018/2/layout/IconCircleList"/>
    <dgm:cxn modelId="{84A593D8-5E9E-4381-A8C6-29C4887EB113}" type="presOf" srcId="{F1D27E9F-F95C-4BFF-A0C6-6E29DB7C4096}" destId="{3535C60F-229B-4765-B74C-D0F23CA8CAFD}" srcOrd="0" destOrd="0" presId="urn:microsoft.com/office/officeart/2018/2/layout/IconCircleList"/>
    <dgm:cxn modelId="{C412DC56-29BB-489B-BCF8-1B17C6CE617C}" type="presParOf" srcId="{4366FAAC-E1AE-4DFB-97E8-46E716A6B212}" destId="{8AB71579-616C-4106-AB98-25ABEC1C6092}" srcOrd="0" destOrd="0" presId="urn:microsoft.com/office/officeart/2018/2/layout/IconCircleList"/>
    <dgm:cxn modelId="{95B7FFF6-A9AB-4DAF-AB9A-78BC49B31FA7}" type="presParOf" srcId="{8AB71579-616C-4106-AB98-25ABEC1C6092}" destId="{43720DFB-A6F9-46AC-B71E-31B51AAC1562}" srcOrd="0" destOrd="0" presId="urn:microsoft.com/office/officeart/2018/2/layout/IconCircleList"/>
    <dgm:cxn modelId="{70C19317-C24C-40E7-8995-9C0853DE879C}" type="presParOf" srcId="{43720DFB-A6F9-46AC-B71E-31B51AAC1562}" destId="{3E06B1E3-8936-4864-8061-E6ED3D578110}" srcOrd="0" destOrd="0" presId="urn:microsoft.com/office/officeart/2018/2/layout/IconCircleList"/>
    <dgm:cxn modelId="{B23D4781-3D93-4843-8F4A-9611831BDF5C}" type="presParOf" srcId="{43720DFB-A6F9-46AC-B71E-31B51AAC1562}" destId="{69594E05-09E2-47E5-91B4-5D968EA86E49}" srcOrd="1" destOrd="0" presId="urn:microsoft.com/office/officeart/2018/2/layout/IconCircleList"/>
    <dgm:cxn modelId="{ECDD081D-60F4-47DE-8ABB-9E1C302B48DD}" type="presParOf" srcId="{43720DFB-A6F9-46AC-B71E-31B51AAC1562}" destId="{5FD57766-E246-44A5-B0CE-027B92B658CA}" srcOrd="2" destOrd="0" presId="urn:microsoft.com/office/officeart/2018/2/layout/IconCircleList"/>
    <dgm:cxn modelId="{7ED90C8F-EB58-4641-BFE4-70EEF82AAAAF}" type="presParOf" srcId="{43720DFB-A6F9-46AC-B71E-31B51AAC1562}" destId="{0ED0E2CB-0E5F-4F78-AF83-751467B4337B}" srcOrd="3" destOrd="0" presId="urn:microsoft.com/office/officeart/2018/2/layout/IconCircleList"/>
    <dgm:cxn modelId="{CFF537CA-4CC3-45C5-9C94-30AEA905B250}" type="presParOf" srcId="{8AB71579-616C-4106-AB98-25ABEC1C6092}" destId="{1DD068EF-8CA2-47C2-9959-97E18083A31F}" srcOrd="1" destOrd="0" presId="urn:microsoft.com/office/officeart/2018/2/layout/IconCircleList"/>
    <dgm:cxn modelId="{B266373B-F78C-41C0-93A9-C0E4720A5A36}" type="presParOf" srcId="{8AB71579-616C-4106-AB98-25ABEC1C6092}" destId="{FFA842B8-0722-49FC-91CD-62D600713EC3}" srcOrd="2" destOrd="0" presId="urn:microsoft.com/office/officeart/2018/2/layout/IconCircleList"/>
    <dgm:cxn modelId="{1C3D5EBA-E2E2-40BF-94A1-A492FFD2DF3B}" type="presParOf" srcId="{FFA842B8-0722-49FC-91CD-62D600713EC3}" destId="{943D6A94-6BAA-44FF-9311-BDD3138DEA7E}" srcOrd="0" destOrd="0" presId="urn:microsoft.com/office/officeart/2018/2/layout/IconCircleList"/>
    <dgm:cxn modelId="{B1724A64-80D5-47AC-8576-EBFA244469DC}" type="presParOf" srcId="{FFA842B8-0722-49FC-91CD-62D600713EC3}" destId="{D9101C48-174C-47A5-825D-BAD3A8AAF794}" srcOrd="1" destOrd="0" presId="urn:microsoft.com/office/officeart/2018/2/layout/IconCircleList"/>
    <dgm:cxn modelId="{075BF01C-0C14-422B-A955-811AFBBF1655}" type="presParOf" srcId="{FFA842B8-0722-49FC-91CD-62D600713EC3}" destId="{ACBB3A6A-F8FB-43EF-BA22-3643A64C71AC}" srcOrd="2" destOrd="0" presId="urn:microsoft.com/office/officeart/2018/2/layout/IconCircleList"/>
    <dgm:cxn modelId="{8AE6F231-4573-4168-92E8-9F537D22E313}" type="presParOf" srcId="{FFA842B8-0722-49FC-91CD-62D600713EC3}" destId="{3535C60F-229B-4765-B74C-D0F23CA8CAFD}" srcOrd="3" destOrd="0" presId="urn:microsoft.com/office/officeart/2018/2/layout/IconCircleList"/>
    <dgm:cxn modelId="{89786B88-6DF5-4847-8B1A-8022D3FB8DED}" type="presParOf" srcId="{8AB71579-616C-4106-AB98-25ABEC1C6092}" destId="{1ED3AE75-1A3C-4B35-AB78-D6B97F1C4C59}" srcOrd="3" destOrd="0" presId="urn:microsoft.com/office/officeart/2018/2/layout/IconCircleList"/>
    <dgm:cxn modelId="{90F2736E-840F-4A93-B587-A8376890B0BA}" type="presParOf" srcId="{8AB71579-616C-4106-AB98-25ABEC1C6092}" destId="{A212501F-C6B7-4468-AA42-D58D483F7779}" srcOrd="4" destOrd="0" presId="urn:microsoft.com/office/officeart/2018/2/layout/IconCircleList"/>
    <dgm:cxn modelId="{C025DD5C-6117-4F98-A609-EE57E7E7B771}" type="presParOf" srcId="{A212501F-C6B7-4468-AA42-D58D483F7779}" destId="{F291C9CC-085B-4C22-A3A0-A8594C04FE18}" srcOrd="0" destOrd="0" presId="urn:microsoft.com/office/officeart/2018/2/layout/IconCircleList"/>
    <dgm:cxn modelId="{12669DD4-BD4D-4B2A-B703-22A841ECD399}" type="presParOf" srcId="{A212501F-C6B7-4468-AA42-D58D483F7779}" destId="{230C7EF1-52C4-4123-82CD-633D90021FB2}" srcOrd="1" destOrd="0" presId="urn:microsoft.com/office/officeart/2018/2/layout/IconCircleList"/>
    <dgm:cxn modelId="{B1D03B6B-835F-486D-B314-007E821BA50B}" type="presParOf" srcId="{A212501F-C6B7-4468-AA42-D58D483F7779}" destId="{BC2955DC-E6B5-4A83-8CAD-62AA89218BE9}" srcOrd="2" destOrd="0" presId="urn:microsoft.com/office/officeart/2018/2/layout/IconCircleList"/>
    <dgm:cxn modelId="{1073D865-8789-4464-B44C-B462F3E76070}" type="presParOf" srcId="{A212501F-C6B7-4468-AA42-D58D483F7779}" destId="{A26410DA-658D-48D3-80D3-C595121D1406}" srcOrd="3" destOrd="0" presId="urn:microsoft.com/office/officeart/2018/2/layout/IconCircleList"/>
    <dgm:cxn modelId="{8945D9F9-A88B-4961-B573-D358E76D9A00}" type="presParOf" srcId="{8AB71579-616C-4106-AB98-25ABEC1C6092}" destId="{8B746183-8D95-4AF8-AF0D-24D2009F4151}" srcOrd="5" destOrd="0" presId="urn:microsoft.com/office/officeart/2018/2/layout/IconCircleList"/>
    <dgm:cxn modelId="{833F83AB-6C96-4B84-A65F-35501984D5C3}" type="presParOf" srcId="{8AB71579-616C-4106-AB98-25ABEC1C6092}" destId="{19FC40B2-2A76-496C-BC30-F2BB6301AC16}" srcOrd="6" destOrd="0" presId="urn:microsoft.com/office/officeart/2018/2/layout/IconCircleList"/>
    <dgm:cxn modelId="{B3159CA1-7662-4074-9EEB-1E4675105029}" type="presParOf" srcId="{19FC40B2-2A76-496C-BC30-F2BB6301AC16}" destId="{76E06A0C-0A44-468A-AE3D-9E114533D4A8}" srcOrd="0" destOrd="0" presId="urn:microsoft.com/office/officeart/2018/2/layout/IconCircleList"/>
    <dgm:cxn modelId="{1F06D19F-2309-4513-86FE-E9CF1EB84F54}" type="presParOf" srcId="{19FC40B2-2A76-496C-BC30-F2BB6301AC16}" destId="{A19FB8E8-7414-46F3-AF8E-153F42755ECB}" srcOrd="1" destOrd="0" presId="urn:microsoft.com/office/officeart/2018/2/layout/IconCircleList"/>
    <dgm:cxn modelId="{E5F6BC97-2B11-4FB4-AB5E-0A6285B2B587}" type="presParOf" srcId="{19FC40B2-2A76-496C-BC30-F2BB6301AC16}" destId="{526D4435-13B9-4D6E-8FFD-A066CA374ADB}" srcOrd="2" destOrd="0" presId="urn:microsoft.com/office/officeart/2018/2/layout/IconCircleList"/>
    <dgm:cxn modelId="{32608974-8F37-4C78-9775-6F10BAE3FDFB}" type="presParOf" srcId="{19FC40B2-2A76-496C-BC30-F2BB6301AC16}" destId="{757EA522-81BF-41C7-8C8E-AF73E7243193}" srcOrd="3" destOrd="0" presId="urn:microsoft.com/office/officeart/2018/2/layout/IconCircleList"/>
    <dgm:cxn modelId="{50D410EE-D132-4C38-A6CD-3610FEF36E7C}" type="presParOf" srcId="{8AB71579-616C-4106-AB98-25ABEC1C6092}" destId="{0C70F50A-9876-4CA8-9810-6C901D2B0429}" srcOrd="7" destOrd="0" presId="urn:microsoft.com/office/officeart/2018/2/layout/IconCircleList"/>
    <dgm:cxn modelId="{E546CA56-6972-4191-9CB1-320E5438F14A}" type="presParOf" srcId="{8AB71579-616C-4106-AB98-25ABEC1C6092}" destId="{BC0FBBF1-08A2-4469-AE6A-AE3DDA1BFD45}" srcOrd="8" destOrd="0" presId="urn:microsoft.com/office/officeart/2018/2/layout/IconCircleList"/>
    <dgm:cxn modelId="{96E9625B-CA69-4E7A-9F8D-D88BC529E1A1}" type="presParOf" srcId="{BC0FBBF1-08A2-4469-AE6A-AE3DDA1BFD45}" destId="{DB2FC864-7469-42E3-9922-80F4F9FFACCD}" srcOrd="0" destOrd="0" presId="urn:microsoft.com/office/officeart/2018/2/layout/IconCircleList"/>
    <dgm:cxn modelId="{1F4FE445-9040-4392-9B90-B51C04CB75B2}" type="presParOf" srcId="{BC0FBBF1-08A2-4469-AE6A-AE3DDA1BFD45}" destId="{E7BE0564-6065-4247-8E46-009E5E052109}" srcOrd="1" destOrd="0" presId="urn:microsoft.com/office/officeart/2018/2/layout/IconCircleList"/>
    <dgm:cxn modelId="{499EC269-4E80-4F9C-B6E7-40D1D24A89B8}" type="presParOf" srcId="{BC0FBBF1-08A2-4469-AE6A-AE3DDA1BFD45}" destId="{A41DC428-A0E8-4097-9CDC-3E77AEFE2606}" srcOrd="2" destOrd="0" presId="urn:microsoft.com/office/officeart/2018/2/layout/IconCircleList"/>
    <dgm:cxn modelId="{277A8DFE-D044-41BA-8AF8-1AA52E0AC1A9}" type="presParOf" srcId="{BC0FBBF1-08A2-4469-AE6A-AE3DDA1BFD45}" destId="{3BAF0424-B027-4A98-98D5-E636EDA50752}" srcOrd="3" destOrd="0" presId="urn:microsoft.com/office/officeart/2018/2/layout/IconCircleList"/>
    <dgm:cxn modelId="{6F829271-BEE3-4DCE-BB27-BEE64ED9B4F3}" type="presParOf" srcId="{8AB71579-616C-4106-AB98-25ABEC1C6092}" destId="{AB78F28C-49DB-40E1-8F50-ADD09F17B78A}" srcOrd="9" destOrd="0" presId="urn:microsoft.com/office/officeart/2018/2/layout/IconCircleList"/>
    <dgm:cxn modelId="{1DA43DC0-A109-45ED-8FBB-2910BA7E34D1}" type="presParOf" srcId="{8AB71579-616C-4106-AB98-25ABEC1C6092}" destId="{193FB866-D098-44A0-B7EE-B8931EE2B8BB}" srcOrd="10" destOrd="0" presId="urn:microsoft.com/office/officeart/2018/2/layout/IconCircleList"/>
    <dgm:cxn modelId="{B5B3F1C9-E368-449D-BE18-8D3E99B30C8F}" type="presParOf" srcId="{193FB866-D098-44A0-B7EE-B8931EE2B8BB}" destId="{55D7684F-905F-4303-9286-E21763137BFC}" srcOrd="0" destOrd="0" presId="urn:microsoft.com/office/officeart/2018/2/layout/IconCircleList"/>
    <dgm:cxn modelId="{45D3B0FF-1B61-4AAC-9485-AED26295B13D}" type="presParOf" srcId="{193FB866-D098-44A0-B7EE-B8931EE2B8BB}" destId="{5929F370-1E5A-4182-98C4-ED6FEBA9B966}" srcOrd="1" destOrd="0" presId="urn:microsoft.com/office/officeart/2018/2/layout/IconCircleList"/>
    <dgm:cxn modelId="{0661BCA1-AFE3-4E19-B68C-DB82024695B7}" type="presParOf" srcId="{193FB866-D098-44A0-B7EE-B8931EE2B8BB}" destId="{5DDBE0E9-6890-4C4D-81A2-D66AD7D4C604}" srcOrd="2" destOrd="0" presId="urn:microsoft.com/office/officeart/2018/2/layout/IconCircleList"/>
    <dgm:cxn modelId="{3EC822F9-7F5D-4F4F-BD94-D3B4B13C05CC}" type="presParOf" srcId="{193FB866-D098-44A0-B7EE-B8931EE2B8BB}" destId="{4C985FE2-9BD0-41B6-8779-EE78AAEFAE2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6B1E3-8936-4864-8061-E6ED3D578110}">
      <dsp:nvSpPr>
        <dsp:cNvPr id="0" name=""/>
        <dsp:cNvSpPr/>
      </dsp:nvSpPr>
      <dsp:spPr>
        <a:xfrm>
          <a:off x="82074" y="645469"/>
          <a:ext cx="897182" cy="8971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94E05-09E2-47E5-91B4-5D968EA86E49}">
      <dsp:nvSpPr>
        <dsp:cNvPr id="0" name=""/>
        <dsp:cNvSpPr/>
      </dsp:nvSpPr>
      <dsp:spPr>
        <a:xfrm>
          <a:off x="270482" y="833878"/>
          <a:ext cx="520365" cy="5203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0E2CB-0E5F-4F78-AF83-751467B4337B}">
      <dsp:nvSpPr>
        <dsp:cNvPr id="0" name=""/>
        <dsp:cNvSpPr/>
      </dsp:nvSpPr>
      <dsp:spPr>
        <a:xfrm>
          <a:off x="1171510" y="645469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/>
              <a:cs typeface="Arial"/>
            </a:rPr>
            <a:t>Fund for Latino Scholarship </a:t>
          </a:r>
        </a:p>
      </dsp:txBody>
      <dsp:txXfrm>
        <a:off x="1171510" y="645469"/>
        <a:ext cx="2114787" cy="897182"/>
      </dsp:txXfrm>
    </dsp:sp>
    <dsp:sp modelId="{943D6A94-6BAA-44FF-9311-BDD3138DEA7E}">
      <dsp:nvSpPr>
        <dsp:cNvPr id="0" name=""/>
        <dsp:cNvSpPr/>
      </dsp:nvSpPr>
      <dsp:spPr>
        <a:xfrm>
          <a:off x="3654784" y="645469"/>
          <a:ext cx="897182" cy="89718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101C48-174C-47A5-825D-BAD3A8AAF794}">
      <dsp:nvSpPr>
        <dsp:cNvPr id="0" name=""/>
        <dsp:cNvSpPr/>
      </dsp:nvSpPr>
      <dsp:spPr>
        <a:xfrm>
          <a:off x="3853667" y="778880"/>
          <a:ext cx="520365" cy="5203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5C60F-229B-4765-B74C-D0F23CA8CAFD}">
      <dsp:nvSpPr>
        <dsp:cNvPr id="0" name=""/>
        <dsp:cNvSpPr/>
      </dsp:nvSpPr>
      <dsp:spPr>
        <a:xfrm>
          <a:off x="4744220" y="645469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/>
              <a:cs typeface="Arial"/>
            </a:rPr>
            <a:t>Diversity Fellowship Program </a:t>
          </a:r>
        </a:p>
      </dsp:txBody>
      <dsp:txXfrm>
        <a:off x="4744220" y="645469"/>
        <a:ext cx="2114787" cy="897182"/>
      </dsp:txXfrm>
    </dsp:sp>
    <dsp:sp modelId="{F291C9CC-085B-4C22-A3A0-A8594C04FE18}">
      <dsp:nvSpPr>
        <dsp:cNvPr id="0" name=""/>
        <dsp:cNvSpPr/>
      </dsp:nvSpPr>
      <dsp:spPr>
        <a:xfrm>
          <a:off x="7227493" y="645469"/>
          <a:ext cx="897182" cy="8971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0C7EF1-52C4-4123-82CD-633D90021FB2}">
      <dsp:nvSpPr>
        <dsp:cNvPr id="0" name=""/>
        <dsp:cNvSpPr/>
      </dsp:nvSpPr>
      <dsp:spPr>
        <a:xfrm>
          <a:off x="7415902" y="833878"/>
          <a:ext cx="520365" cy="5203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410DA-658D-48D3-80D3-C595121D1406}">
      <dsp:nvSpPr>
        <dsp:cNvPr id="0" name=""/>
        <dsp:cNvSpPr/>
      </dsp:nvSpPr>
      <dsp:spPr>
        <a:xfrm>
          <a:off x="8316929" y="645469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/>
              <a:cs typeface="Arial"/>
            </a:rPr>
            <a:t>Advancing Research Grant for Early Career Scholars </a:t>
          </a:r>
        </a:p>
      </dsp:txBody>
      <dsp:txXfrm>
        <a:off x="8316929" y="645469"/>
        <a:ext cx="2114787" cy="897182"/>
      </dsp:txXfrm>
    </dsp:sp>
    <dsp:sp modelId="{76E06A0C-0A44-468A-AE3D-9E114533D4A8}">
      <dsp:nvSpPr>
        <dsp:cNvPr id="0" name=""/>
        <dsp:cNvSpPr/>
      </dsp:nvSpPr>
      <dsp:spPr>
        <a:xfrm>
          <a:off x="82074" y="2174582"/>
          <a:ext cx="897182" cy="89718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FB8E8-7414-46F3-AF8E-153F42755ECB}">
      <dsp:nvSpPr>
        <dsp:cNvPr id="0" name=""/>
        <dsp:cNvSpPr/>
      </dsp:nvSpPr>
      <dsp:spPr>
        <a:xfrm>
          <a:off x="270482" y="2362990"/>
          <a:ext cx="520365" cy="5203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EA522-81BF-41C7-8C8E-AF73E7243193}">
      <dsp:nvSpPr>
        <dsp:cNvPr id="0" name=""/>
        <dsp:cNvSpPr/>
      </dsp:nvSpPr>
      <dsp:spPr>
        <a:xfrm>
          <a:off x="1171510" y="2174582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Mentoring Program </a:t>
          </a:r>
        </a:p>
      </dsp:txBody>
      <dsp:txXfrm>
        <a:off x="1171510" y="2174582"/>
        <a:ext cx="2114787" cy="897182"/>
      </dsp:txXfrm>
    </dsp:sp>
    <dsp:sp modelId="{DB2FC864-7469-42E3-9922-80F4F9FFACCD}">
      <dsp:nvSpPr>
        <dsp:cNvPr id="0" name=""/>
        <dsp:cNvSpPr/>
      </dsp:nvSpPr>
      <dsp:spPr>
        <a:xfrm>
          <a:off x="3654784" y="2174582"/>
          <a:ext cx="897182" cy="89718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BE0564-6065-4247-8E46-009E5E052109}">
      <dsp:nvSpPr>
        <dsp:cNvPr id="0" name=""/>
        <dsp:cNvSpPr/>
      </dsp:nvSpPr>
      <dsp:spPr>
        <a:xfrm>
          <a:off x="3843192" y="2362990"/>
          <a:ext cx="520365" cy="52036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F0424-B027-4A98-98D5-E636EDA50752}">
      <dsp:nvSpPr>
        <dsp:cNvPr id="0" name=""/>
        <dsp:cNvSpPr/>
      </dsp:nvSpPr>
      <dsp:spPr>
        <a:xfrm>
          <a:off x="4744220" y="2174582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/>
              <a:cs typeface="Arial"/>
            </a:rPr>
            <a:t>Advancing Research Grant for Indigenous Politics  </a:t>
          </a:r>
        </a:p>
      </dsp:txBody>
      <dsp:txXfrm>
        <a:off x="4744220" y="2174582"/>
        <a:ext cx="2114787" cy="897182"/>
      </dsp:txXfrm>
    </dsp:sp>
    <dsp:sp modelId="{55D7684F-905F-4303-9286-E21763137BFC}">
      <dsp:nvSpPr>
        <dsp:cNvPr id="0" name=""/>
        <dsp:cNvSpPr/>
      </dsp:nvSpPr>
      <dsp:spPr>
        <a:xfrm>
          <a:off x="7227493" y="2174582"/>
          <a:ext cx="897182" cy="8971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9F370-1E5A-4182-98C4-ED6FEBA9B966}">
      <dsp:nvSpPr>
        <dsp:cNvPr id="0" name=""/>
        <dsp:cNvSpPr/>
      </dsp:nvSpPr>
      <dsp:spPr>
        <a:xfrm>
          <a:off x="7415902" y="2362990"/>
          <a:ext cx="520365" cy="52036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85FE2-9BD0-41B6-8779-EE78AAEFAE25}">
      <dsp:nvSpPr>
        <dsp:cNvPr id="0" name=""/>
        <dsp:cNvSpPr/>
      </dsp:nvSpPr>
      <dsp:spPr>
        <a:xfrm>
          <a:off x="8316929" y="2174582"/>
          <a:ext cx="2114787" cy="897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DEI Related Travel Grants</a:t>
          </a:r>
        </a:p>
      </dsp:txBody>
      <dsp:txXfrm>
        <a:off x="8316929" y="2174582"/>
        <a:ext cx="2114787" cy="897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0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8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073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82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0404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31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20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7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1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1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9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9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1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5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7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63AE2-B16E-4A9D-AF89-345F842CA8E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40149B-E3DF-43FA-A562-2C0FF22A6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Diversityprograms@apsanet.org" TargetMode="External"/><Relationship Id="rId2" Type="http://schemas.openxmlformats.org/officeDocument/2006/relationships/hyperlink" Target="mailto:isimmons@apsanet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387B-1D2B-7AF3-CEF7-1E11975B7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566" y="3129724"/>
            <a:ext cx="8722783" cy="1646302"/>
          </a:xfrm>
        </p:spPr>
        <p:txBody>
          <a:bodyPr/>
          <a:lstStyle/>
          <a:p>
            <a:r>
              <a:rPr lang="en-US" sz="5000" dirty="0">
                <a:solidFill>
                  <a:schemeClr val="accent2">
                    <a:lumMod val="75000"/>
                  </a:schemeClr>
                </a:solidFill>
              </a:rPr>
              <a:t>Diversity, Equity and Inclusion Grant Programs and Opportunities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2EC33-542E-FFDA-47B2-9C4EA90B7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117633"/>
            <a:ext cx="7766936" cy="109689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 Angelique Simmons, MA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 Diversity, Equity and Inclusion Programs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/>
                <a:cs typeface="Arial"/>
              </a:rPr>
              <a:t>American Political Science Association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A0A54B-ED3A-C366-2A34-385A56048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070" y="339470"/>
            <a:ext cx="2945030" cy="164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73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8417B-1AE8-53F2-8BAE-B859287F2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AA6C-EAC9-CCB0-980B-DFC3428D2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2705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0DA173-EB80-F3CE-C109-E3415CD66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15A56D-7A57-0FDA-5A78-29906F9873DD}"/>
              </a:ext>
            </a:extLst>
          </p:cNvPr>
          <p:cNvSpPr txBox="1">
            <a:spLocks/>
          </p:cNvSpPr>
          <p:nvPr/>
        </p:nvSpPr>
        <p:spPr>
          <a:xfrm>
            <a:off x="5001684" y="1029474"/>
            <a:ext cx="4180339" cy="49641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Application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>
                <a:latin typeface="Arial"/>
                <a:cs typeface="Arial"/>
              </a:rPr>
              <a:t>Abstract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Full Proposal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Previous Experience (CV)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Lived Experience (Optional)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748EC54-4B61-D21A-5DB3-FC71D63D5596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52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AB1B5-8DC6-24B4-8621-FDACB8B49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84C5A-B645-9534-3892-8C287E0B1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2705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70E154-8EAC-A639-6816-4E7045220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378582-41EA-0E7F-1C5C-C8DAEE414AA7}"/>
              </a:ext>
            </a:extLst>
          </p:cNvPr>
          <p:cNvSpPr txBox="1">
            <a:spLocks/>
          </p:cNvSpPr>
          <p:nvPr/>
        </p:nvSpPr>
        <p:spPr>
          <a:xfrm>
            <a:off x="5001684" y="1029474"/>
            <a:ext cx="4180339" cy="54213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Evaluation Criteria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/>
            <a:r>
              <a:rPr lang="en-US" sz="2200" b="1" i="1" dirty="0">
                <a:latin typeface="Arial"/>
                <a:ea typeface="+mn-lt"/>
                <a:cs typeface="Arial"/>
              </a:rPr>
              <a:t>Quality and Strength of the Statement of Proposal Detail</a:t>
            </a:r>
          </a:p>
          <a:p>
            <a:pPr lvl="1" indent="-342900"/>
            <a:r>
              <a:rPr lang="en-US" sz="2200" dirty="0">
                <a:latin typeface="Arial"/>
                <a:cs typeface="Arial"/>
              </a:rPr>
              <a:t>For individual research project applications – does the applicant summarize their hypothesis and methodology and explain the significance of their work</a:t>
            </a:r>
            <a:endParaRPr lang="en-US" sz="2400" dirty="0">
              <a:latin typeface="Trebuchet MS"/>
              <a:cs typeface="Arial"/>
            </a:endParaRPr>
          </a:p>
          <a:p>
            <a:pPr lvl="1" indent="-342900"/>
            <a:r>
              <a:rPr lang="en-US" sz="2200" dirty="0">
                <a:latin typeface="Arial"/>
                <a:cs typeface="Arial"/>
              </a:rPr>
              <a:t>For participation in a scholarly conference or other professional development activity- does the applicant explain the nature of their participation and identify any other expected sources of support?</a:t>
            </a:r>
            <a:endParaRPr lang="en-US" sz="2400"/>
          </a:p>
          <a:p>
            <a:pPr marL="400050" lvl="1" indent="0">
              <a:buNone/>
            </a:pPr>
            <a:endParaRPr lang="en-US" sz="2400" b="1" dirty="0">
              <a:latin typeface="Arial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3E60FCB-C8FB-90A3-6C79-1F33601FD4A2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938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ACF64-F7E9-2A57-5012-E0094D1BF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1614B-82CB-09DD-BD8B-2AFDFABA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2705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A4FB01-9EE8-0775-2227-6C73517CE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A006F4-3F85-EB0D-CD90-6FA28F2B674F}"/>
              </a:ext>
            </a:extLst>
          </p:cNvPr>
          <p:cNvSpPr txBox="1">
            <a:spLocks/>
          </p:cNvSpPr>
          <p:nvPr/>
        </p:nvSpPr>
        <p:spPr>
          <a:xfrm>
            <a:off x="5001684" y="1029474"/>
            <a:ext cx="4180339" cy="54213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Evaluation Criteria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/>
            <a:r>
              <a:rPr lang="en-US" sz="2200" b="1" i="1" dirty="0">
                <a:latin typeface="Arial"/>
                <a:ea typeface="+mn-lt"/>
                <a:cs typeface="Arial"/>
              </a:rPr>
              <a:t>Applicant Preparation and Previous Experience</a:t>
            </a:r>
            <a:endParaRPr lang="en-US" dirty="0"/>
          </a:p>
          <a:p>
            <a:pPr lvl="1" indent="-342900"/>
            <a:r>
              <a:rPr lang="en-US" sz="2000" dirty="0">
                <a:latin typeface="Arial"/>
                <a:ea typeface="+mn-lt"/>
                <a:cs typeface="Arial"/>
              </a:rPr>
              <a:t>How relevant is the applicant's preparation and experience to the proposed project to accomplish the goals set out in the proposal (description of experience, resume, CV, etc.)?</a:t>
            </a:r>
            <a:endParaRPr lang="en-US" sz="2000" dirty="0">
              <a:latin typeface="Trebuchet MS"/>
              <a:cs typeface="Arial"/>
            </a:endParaRPr>
          </a:p>
          <a:p>
            <a:pPr marL="400050" lvl="1" indent="0">
              <a:buNone/>
            </a:pPr>
            <a:endParaRPr lang="en-US" sz="2400" b="1" dirty="0">
              <a:latin typeface="Arial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6F56E6F-FD7C-EA56-CF01-09A127C915E9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411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2713D-F545-D78C-5D40-70D762CF0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83EDB-31E1-808E-855B-93420CBF5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2705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245A71-EA98-BC0E-C21C-5647768C9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C7B189-ECC7-0AF0-2F56-A1EAC03840C5}"/>
              </a:ext>
            </a:extLst>
          </p:cNvPr>
          <p:cNvSpPr txBox="1">
            <a:spLocks/>
          </p:cNvSpPr>
          <p:nvPr/>
        </p:nvSpPr>
        <p:spPr>
          <a:xfrm>
            <a:off x="5001684" y="877074"/>
            <a:ext cx="4523239" cy="58277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Evaluation Criteria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/>
            <a:r>
              <a:rPr lang="en-US" sz="2200" b="1" i="1" dirty="0">
                <a:latin typeface="Arial"/>
                <a:ea typeface="+mn-lt"/>
                <a:cs typeface="Arial"/>
              </a:rPr>
              <a:t>Overall Quality </a:t>
            </a:r>
            <a:endParaRPr lang="en-US" dirty="0"/>
          </a:p>
          <a:p>
            <a:pPr lvl="1" indent="-342900"/>
            <a:r>
              <a:rPr lang="en-US" sz="2000" dirty="0">
                <a:latin typeface="Arial"/>
                <a:ea typeface="+mn-lt"/>
                <a:cs typeface="Arial"/>
              </a:rPr>
              <a:t>How well does the application promote or support the overarching goal of the Latino Fund- to support the recruitment, retention, or promotion of political scientists who:</a:t>
            </a:r>
            <a:endParaRPr lang="en-US" sz="2000" dirty="0">
              <a:latin typeface="Trebuchet MS"/>
              <a:ea typeface="+mn-lt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r>
              <a:rPr lang="en-US" sz="1800" dirty="0">
                <a:latin typeface="Arial"/>
                <a:ea typeface="+mn-lt"/>
                <a:cs typeface="Arial"/>
              </a:rPr>
              <a:t>study/research Latina/o politics</a:t>
            </a:r>
            <a:endParaRPr lang="en-US" sz="1800" dirty="0">
              <a:latin typeface="Trebuchet MS"/>
              <a:ea typeface="+mn-lt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r>
              <a:rPr lang="en-US" sz="1800" dirty="0">
                <a:latin typeface="Arial"/>
                <a:ea typeface="+mn-lt"/>
                <a:cs typeface="Arial"/>
              </a:rPr>
              <a:t>study or research in a field related to Latina/o Politics or</a:t>
            </a:r>
            <a:endParaRPr lang="en-US" sz="1800" dirty="0">
              <a:latin typeface="Trebuchet MS"/>
              <a:ea typeface="+mn-lt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r>
              <a:rPr lang="en-US" sz="1800" dirty="0">
                <a:latin typeface="Arial"/>
                <a:ea typeface="+mn-lt"/>
                <a:cs typeface="Arial"/>
              </a:rPr>
              <a:t>focus on a topic of political or public policy interest or concern to the Latina/o Community  </a:t>
            </a:r>
            <a:endParaRPr lang="en-US" sz="1800">
              <a:latin typeface="Trebuchet MS"/>
              <a:ea typeface="+mn-lt"/>
              <a:cs typeface="Arial"/>
            </a:endParaRPr>
          </a:p>
          <a:p>
            <a:pPr lvl="1" indent="-342900"/>
            <a:r>
              <a:rPr lang="en-US" sz="2000" dirty="0">
                <a:latin typeface="Arial"/>
                <a:ea typeface="+mn-lt"/>
                <a:cs typeface="Arial"/>
              </a:rPr>
              <a:t>How well does the proposal demonstrate capacity for successful completion of the project?</a:t>
            </a:r>
            <a:endParaRPr lang="en-US" sz="2000" dirty="0">
              <a:latin typeface="Trebuchet MS"/>
              <a:cs typeface="Arial"/>
            </a:endParaRPr>
          </a:p>
          <a:p>
            <a:pPr marL="400050" lvl="1" indent="0">
              <a:buNone/>
            </a:pPr>
            <a:endParaRPr lang="en-US" sz="2400" b="1" dirty="0">
              <a:latin typeface="Arial"/>
              <a:cs typeface="Arial"/>
            </a:endParaRPr>
          </a:p>
          <a:p>
            <a:pPr lvl="2" indent="-342900">
              <a:buFont typeface="Wingdings" charset="2"/>
              <a:buChar char="§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F47AD2F-864C-579B-F393-D9EA35688E0E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002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73718-4AC7-6107-B276-58DDB24ED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947C9-8686-8FC8-4FBB-5172190EB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Early Career Scholars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3BECB-A3A1-7863-2025-979ADD007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361" y="826074"/>
            <a:ext cx="4513541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Arial"/>
                <a:cs typeface="Arial"/>
              </a:rPr>
              <a:t>$2000 grant for early career scholars whose research focuses on one or more of the following: 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race, ethnicity and politics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racial and social justice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systemic racism, inequality and inequity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gender, sexuality and politics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LGBTQ+ politics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accessibility politics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1EC9B1-13B2-1572-338B-0D825297D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E86BDB7-908A-C0FA-370E-48228AE861AC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E73166A-7B18-0DC5-8AE6-E79E54E9EE2E}"/>
              </a:ext>
            </a:extLst>
          </p:cNvPr>
          <p:cNvSpPr txBox="1">
            <a:spLocks/>
          </p:cNvSpPr>
          <p:nvPr/>
        </p:nvSpPr>
        <p:spPr>
          <a:xfrm>
            <a:off x="467861" y="4204274"/>
            <a:ext cx="4513541" cy="1500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/>
                <a:cs typeface="Arial"/>
              </a:rPr>
              <a:t>Opened today!</a:t>
            </a:r>
            <a:endParaRPr lang="en-US" sz="2400" dirty="0">
              <a:latin typeface="Arial"/>
              <a:cs typeface="Arial"/>
            </a:endParaRPr>
          </a:p>
          <a:p>
            <a:r>
              <a:rPr lang="en-US" sz="2400" dirty="0">
                <a:latin typeface="Arial"/>
                <a:cs typeface="Arial"/>
              </a:rPr>
              <a:t>Opens April 1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/>
                <a:cs typeface="Arial"/>
              </a:rPr>
              <a:t>Closes May 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30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58188-4585-5D7B-23CA-0F9992EEF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CE633-C619-BBA9-158C-0C18F618C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Early Career Scholars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1E6C-8797-26DD-1DF9-A85FF008B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724474"/>
            <a:ext cx="4513541" cy="552643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Eligibility </a:t>
            </a:r>
          </a:p>
          <a:p>
            <a:pPr lvl="1"/>
            <a:r>
              <a:rPr lang="en-US" sz="1800" dirty="0">
                <a:latin typeface="Arial"/>
                <a:cs typeface="Arial"/>
              </a:rPr>
              <a:t>Individual who has earned a PhD in political science </a:t>
            </a:r>
            <a:r>
              <a:rPr lang="en-US" sz="1800" b="1" dirty="0">
                <a:latin typeface="Arial"/>
                <a:cs typeface="Arial"/>
              </a:rPr>
              <a:t>no more than six years ago</a:t>
            </a:r>
            <a:r>
              <a:rPr lang="en-US" sz="1800" dirty="0">
                <a:latin typeface="Arial"/>
                <a:cs typeface="Arial"/>
              </a:rPr>
              <a:t> and,</a:t>
            </a:r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Who can be described as pre-tenure, contingent faculty, a post-doctoral fellow, a practitioner political scientist who works outside of the academic sector, or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recent PhDs who are on the job market for a political science related position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PhD candidates who will have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defended their dissertation and received their PhD by the end of May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are eligible to apply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0AFC16-40A6-7072-4586-0DD47F863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A4DB19F-AF0D-3144-8B26-BB93831C4E9A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059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04C5F-C939-1277-E142-92BE6140C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AFB1A-6B3A-AD01-FA54-1C297BA0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Early Career Scholars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633E1-0B3E-2089-DADA-003FF703E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743524"/>
            <a:ext cx="4513541" cy="5526437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Use for: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Access to data or archival records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Paying undergraduate or graduate student research assistants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Purchasing statistical software to facilitate research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Costs associated with manuscript preparation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Costs associated with travel for fieldwork or research site visits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Professional development activities (such skills or methods training acquisition).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96ED3E-9B54-793A-3566-4721A0D5E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599BEC-4679-6719-9818-9D0DAFCE94A2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05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1AAE9-6722-4B05-15C1-36A748D3D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7D7DD-2CD5-63A3-F415-E95475E22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Early Career Scholars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36D9F-9C5B-E5D0-5551-A14FD0CCF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361" y="1149924"/>
            <a:ext cx="4513541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Abstract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Project Statement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Itemized Budget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CV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Lived Experience (Optional)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2E5AE7-9E22-8C6E-3D7A-D14618997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C45DB34-B784-81AC-FFB4-EAEE9D937774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590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0A397-4C15-D26E-331B-F88640FA3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114B3-44DD-CACD-D5CB-7774DE0C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Early Career Scholars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C0F4E0-10E4-1CE3-BD64-BC06FDF62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5630C39-412A-FEF5-367B-EA741E4D3926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CB9F58-72EF-C373-392B-D2F2867746C6}"/>
              </a:ext>
            </a:extLst>
          </p:cNvPr>
          <p:cNvSpPr txBox="1">
            <a:spLocks/>
          </p:cNvSpPr>
          <p:nvPr/>
        </p:nvSpPr>
        <p:spPr>
          <a:xfrm>
            <a:off x="5446261" y="825504"/>
            <a:ext cx="4513541" cy="6123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Evaluation Criteria</a:t>
            </a:r>
          </a:p>
          <a:p>
            <a:r>
              <a:rPr lang="en-US" sz="1700" b="1" dirty="0">
                <a:latin typeface="Arial"/>
                <a:ea typeface="+mn-lt"/>
                <a:cs typeface="Arial"/>
              </a:rPr>
              <a:t>Project Feasibility</a:t>
            </a:r>
          </a:p>
          <a:p>
            <a:pPr lvl="1" indent="-457200"/>
            <a:r>
              <a:rPr lang="en-US" sz="1500" dirty="0">
                <a:latin typeface="Arial"/>
                <a:ea typeface="+mn-lt"/>
                <a:cs typeface="Arial"/>
              </a:rPr>
              <a:t>Based on the submitted materials and applicant profile, how likely is it that this project can be successfully carried out and completed?</a:t>
            </a:r>
            <a:endParaRPr lang="en-US" sz="1500">
              <a:latin typeface="Arial"/>
              <a:cs typeface="Arial"/>
            </a:endParaRPr>
          </a:p>
          <a:p>
            <a:pPr lvl="1" indent="-457200"/>
            <a:endParaRPr lang="en-US" sz="1500" dirty="0">
              <a:latin typeface="Arial"/>
              <a:cs typeface="Arial"/>
            </a:endParaRPr>
          </a:p>
          <a:p>
            <a:r>
              <a:rPr lang="en-US" sz="1700" b="1" dirty="0">
                <a:latin typeface="Arial"/>
                <a:cs typeface="Arial"/>
              </a:rPr>
              <a:t>Overall Quality</a:t>
            </a:r>
          </a:p>
          <a:p>
            <a:pPr lvl="1"/>
            <a:r>
              <a:rPr lang="en-US" sz="1500" dirty="0">
                <a:latin typeface="Arial"/>
                <a:ea typeface="+mn-lt"/>
                <a:cs typeface="Arial"/>
              </a:rPr>
              <a:t>What is the strength of the application and likelihood of meaningful contribution to the field or discipline?</a:t>
            </a:r>
            <a:endParaRPr lang="en-US" sz="15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pPr lvl="1"/>
            <a:endParaRPr lang="en-US" sz="1500" b="1" dirty="0">
              <a:latin typeface="Arial"/>
              <a:ea typeface="+mn-lt"/>
              <a:cs typeface="Arial"/>
            </a:endParaRPr>
          </a:p>
          <a:p>
            <a:r>
              <a:rPr lang="en-US" sz="1700" b="1" dirty="0">
                <a:latin typeface="Arial"/>
                <a:ea typeface="+mn-lt"/>
                <a:cs typeface="Arial"/>
              </a:rPr>
              <a:t>Target Research Area</a:t>
            </a:r>
          </a:p>
          <a:p>
            <a:pPr lvl="1" indent="-342900"/>
            <a:r>
              <a:rPr lang="en-US" sz="1500" dirty="0">
                <a:latin typeface="Arial"/>
                <a:ea typeface="+mn-lt"/>
                <a:cs typeface="+mn-lt"/>
              </a:rPr>
              <a:t>How well does the proposed project address at least one of the required target research topics: REP; racial and social justice; systemic racism, inequality and inequity; gender, sexuality and politics; LGBTQ+ politics; or accessibility politics.</a:t>
            </a:r>
            <a:endParaRPr lang="en-US" sz="1500" b="1" dirty="0">
              <a:latin typeface="Arial"/>
              <a:ea typeface="+mn-lt"/>
              <a:cs typeface="Arial"/>
            </a:endParaRPr>
          </a:p>
          <a:p>
            <a:pPr lvl="1" indent="-342900"/>
            <a:endParaRPr lang="en-US" sz="1500" dirty="0">
              <a:ea typeface="+mn-lt"/>
              <a:cs typeface="+mn-lt"/>
            </a:endParaRPr>
          </a:p>
          <a:p>
            <a:pPr lvl="1" indent="-342900"/>
            <a:endParaRPr lang="en-US" sz="2600" dirty="0">
              <a:ea typeface="+mn-lt"/>
              <a:cs typeface="Arial"/>
            </a:endParaRPr>
          </a:p>
          <a:p>
            <a:pPr lvl="1" indent="-342900"/>
            <a:endParaRPr lang="en-US" sz="2600" dirty="0">
              <a:latin typeface="Trebuchet MS" panose="020B0603020202020204"/>
              <a:cs typeface="Arial"/>
            </a:endParaRPr>
          </a:p>
          <a:p>
            <a:pPr lvl="1"/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1193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1B526-5661-0F46-00D2-0481EC4EE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43DC3-C087-8590-2044-70B02AB4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Indigenous Politics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04FA2-C49D-8C0A-185D-5BC5332F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761" y="1149924"/>
            <a:ext cx="4513541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Arial"/>
                <a:cs typeface="Arial"/>
              </a:rPr>
              <a:t>$2000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grant for scholars whose research focuses on: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Indigenous Studies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Indigenous Political Science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Sovereignty 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Tribal Governance</a:t>
            </a:r>
          </a:p>
          <a:p>
            <a:pPr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Native Studies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5DD54C-4B06-64E1-54B6-4FE57E239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3A878C4-26A6-BDB7-AACC-CCD7123385CD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4A7600E-AD51-E8C1-6735-29D72966C7C2}"/>
              </a:ext>
            </a:extLst>
          </p:cNvPr>
          <p:cNvSpPr txBox="1">
            <a:spLocks/>
          </p:cNvSpPr>
          <p:nvPr/>
        </p:nvSpPr>
        <p:spPr>
          <a:xfrm>
            <a:off x="467861" y="4204274"/>
            <a:ext cx="4513541" cy="1500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/>
                <a:cs typeface="Arial"/>
              </a:rPr>
              <a:t>Opens early October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/>
                <a:cs typeface="Arial"/>
              </a:rPr>
              <a:t>Closes early November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2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6F423-89B8-1AB1-CB60-3E750101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19116" cy="13208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APSA DEI Programs for Graduate Students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CD9E2C9C-ACBB-DAA1-65DE-4A680E8DDB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107688"/>
              </p:ext>
            </p:extLst>
          </p:nvPr>
        </p:nvGraphicFramePr>
        <p:xfrm>
          <a:off x="677334" y="2057400"/>
          <a:ext cx="10513792" cy="3717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E03F81C-B804-46E4-BB8E-CDBDEA246D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989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2DAF-762C-F737-CC6C-513EC0181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C0BFF-A7DD-2E80-00ED-5171E75C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Indigenous Politics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5A6ABE-C968-4261-9653-DD7636F43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5EA005-229E-8CAF-75F5-42041F18A397}"/>
              </a:ext>
            </a:extLst>
          </p:cNvPr>
          <p:cNvSpPr txBox="1">
            <a:spLocks/>
          </p:cNvSpPr>
          <p:nvPr/>
        </p:nvSpPr>
        <p:spPr>
          <a:xfrm>
            <a:off x="4989061" y="743524"/>
            <a:ext cx="4513541" cy="5526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Use for: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Access to data or archival records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Paying undergraduate or graduate student research assistants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Purchasing statistical software to facilitate research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Costs associated with manuscript preparation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Costs associated with travel for fieldwork or research site visits</a:t>
            </a:r>
          </a:p>
          <a:p>
            <a:pPr lvl="1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Professional development activities (such skills or methods training acquisition).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F6FCBA3-7FC1-9A55-1182-597E901775C7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324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3E088-3F8C-C413-BF1C-0C20A0C02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49058-E01E-DFC2-2CB2-042FA9945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Indigenous Politics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D2A34-B63B-DC58-A81B-2329998A7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761" y="648274"/>
            <a:ext cx="4500841" cy="621223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2600" b="1" dirty="0">
                <a:latin typeface="Arial"/>
                <a:cs typeface="Arial"/>
              </a:rPr>
              <a:t>Eligibility</a:t>
            </a:r>
          </a:p>
          <a:p>
            <a:pPr lvl="1">
              <a:lnSpc>
                <a:spcPct val="160000"/>
              </a:lnSpc>
            </a:pPr>
            <a:r>
              <a:rPr lang="en-US" sz="2200" dirty="0">
                <a:latin typeface="Arial"/>
                <a:cs typeface="Arial"/>
              </a:rPr>
              <a:t>Applications are welcome from </a:t>
            </a:r>
            <a:r>
              <a:rPr lang="en-US" sz="2200" b="1" dirty="0">
                <a:latin typeface="Arial"/>
                <a:cs typeface="Arial"/>
              </a:rPr>
              <a:t>political science and Indigenous Politics</a:t>
            </a:r>
            <a:r>
              <a:rPr lang="en-US" sz="2200" dirty="0">
                <a:latin typeface="Arial"/>
                <a:cs typeface="Arial"/>
              </a:rPr>
              <a:t> scholars, faculty, </a:t>
            </a:r>
            <a:r>
              <a:rPr lang="en-US" sz="2200" b="1" dirty="0">
                <a:latin typeface="Arial"/>
                <a:cs typeface="Arial"/>
              </a:rPr>
              <a:t>students</a:t>
            </a:r>
            <a:r>
              <a:rPr lang="en-US" sz="2200" dirty="0">
                <a:latin typeface="Arial"/>
                <a:cs typeface="Arial"/>
              </a:rPr>
              <a:t>, and practitioners whose </a:t>
            </a:r>
            <a:r>
              <a:rPr lang="en-US" sz="2200" b="1" dirty="0">
                <a:latin typeface="Arial"/>
                <a:cs typeface="Arial"/>
              </a:rPr>
              <a:t>scholarship is focused on indigenous politics and political science</a:t>
            </a:r>
            <a:endParaRPr lang="en-US" sz="2200" dirty="0">
              <a:latin typeface="Arial"/>
              <a:ea typeface="Roboto"/>
              <a:cs typeface="Arial"/>
            </a:endParaRPr>
          </a:p>
          <a:p>
            <a:pPr lvl="1">
              <a:lnSpc>
                <a:spcPct val="160000"/>
              </a:lnSpc>
            </a:pPr>
            <a:r>
              <a:rPr lang="en-US" sz="1900" dirty="0">
                <a:solidFill>
                  <a:srgbClr val="333333"/>
                </a:solidFill>
                <a:latin typeface="Arial"/>
                <a:ea typeface="Roboto"/>
                <a:cs typeface="Roboto"/>
              </a:rPr>
              <a:t>Applications are also welcomed from individuals who presented a paper or </a:t>
            </a:r>
            <a:r>
              <a:rPr lang="en-US" sz="1900" err="1">
                <a:solidFill>
                  <a:srgbClr val="333333"/>
                </a:solidFill>
                <a:latin typeface="Arial"/>
                <a:ea typeface="Roboto"/>
                <a:cs typeface="Roboto"/>
              </a:rPr>
              <a:t>iPoster</a:t>
            </a:r>
            <a:r>
              <a:rPr lang="en-US" sz="1900" dirty="0">
                <a:solidFill>
                  <a:srgbClr val="333333"/>
                </a:solidFill>
                <a:latin typeface="Arial"/>
                <a:ea typeface="Roboto"/>
                <a:cs typeface="Roboto"/>
              </a:rPr>
              <a:t> at the 2024 APSA Annual Meeting that focused on theories and paradigms that are salient in the study of Indigenous political science, Indigenous Studies, or Indigenous Politics.</a:t>
            </a:r>
            <a:endParaRPr lang="en-US" sz="1900">
              <a:solidFill>
                <a:srgbClr val="404040"/>
              </a:solidFill>
              <a:latin typeface="Arial"/>
              <a:ea typeface="Roboto"/>
              <a:cs typeface="Arial" panose="020B0604020202020204" pitchFamily="34" charset="0"/>
            </a:endParaRPr>
          </a:p>
          <a:p>
            <a:pPr lvl="1">
              <a:lnSpc>
                <a:spcPct val="160000"/>
              </a:lnSpc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BD5A87-263D-20AF-EE57-5661F420B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CF79D6A-59F6-DB7D-36E2-0434AA7E2128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271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26674-73FD-EB1B-10F6-DBDB9DC73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6CD9B-D48C-067B-61A4-BF07A1E9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Indigenous Politics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CEC1A-F49E-3847-1E8C-F96809AFC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6761" y="1333504"/>
            <a:ext cx="4513541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Arial"/>
                <a:cs typeface="Arial"/>
              </a:rPr>
              <a:t>Application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Abstract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Project Statement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Itemized Budget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CV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9946D5-5209-5087-9A7F-B2272E7A7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F3B7966-4256-7806-8E94-354B9FECE769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9518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7E270-8BEF-750B-BDEB-97BAB0F79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FA83-1933-30CB-5B9A-B8B868983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Research Grant for Indigenous Politics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16135-9517-E002-A359-4560E2222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5961" y="825504"/>
            <a:ext cx="4513541" cy="61233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Arial"/>
                <a:cs typeface="Arial"/>
              </a:rPr>
              <a:t>Evaluation Criteria</a:t>
            </a:r>
          </a:p>
          <a:p>
            <a:r>
              <a:rPr lang="en-US" sz="1700" b="1" dirty="0">
                <a:latin typeface="Arial"/>
                <a:ea typeface="+mn-lt"/>
                <a:cs typeface="Arial"/>
              </a:rPr>
              <a:t>Project Feasibility</a:t>
            </a:r>
          </a:p>
          <a:p>
            <a:pPr lvl="1" indent="-457200"/>
            <a:r>
              <a:rPr lang="en-US" sz="1500" dirty="0">
                <a:latin typeface="Arial"/>
                <a:ea typeface="+mn-lt"/>
                <a:cs typeface="Arial"/>
              </a:rPr>
              <a:t>Based on the submitted materials and applicant profile, how likely is it that this project can be successfully carried out and completed?</a:t>
            </a:r>
            <a:endParaRPr lang="en-US" sz="1500">
              <a:latin typeface="Arial"/>
              <a:cs typeface="Arial"/>
            </a:endParaRPr>
          </a:p>
          <a:p>
            <a:pPr lvl="1" indent="-457200"/>
            <a:endParaRPr lang="en-US" sz="1500" dirty="0">
              <a:latin typeface="Arial"/>
              <a:cs typeface="Arial"/>
            </a:endParaRPr>
          </a:p>
          <a:p>
            <a:r>
              <a:rPr lang="en-US" sz="1700" b="1" dirty="0">
                <a:latin typeface="Arial"/>
                <a:cs typeface="Arial"/>
              </a:rPr>
              <a:t>Overall Quality</a:t>
            </a:r>
          </a:p>
          <a:p>
            <a:pPr lvl="1"/>
            <a:r>
              <a:rPr lang="en-US" sz="1500" dirty="0">
                <a:latin typeface="Arial"/>
                <a:ea typeface="+mn-lt"/>
                <a:cs typeface="Arial"/>
              </a:rPr>
              <a:t>What is the strength of the application and likelihood of meaningful contribution to the field or discipline?</a:t>
            </a:r>
            <a:endParaRPr lang="en-US" sz="15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pPr lvl="1"/>
            <a:endParaRPr lang="en-US" sz="1500" b="1" dirty="0">
              <a:latin typeface="Arial"/>
              <a:ea typeface="+mn-lt"/>
              <a:cs typeface="Arial"/>
            </a:endParaRPr>
          </a:p>
          <a:p>
            <a:r>
              <a:rPr lang="en-US" sz="1700" b="1" dirty="0">
                <a:latin typeface="Arial"/>
                <a:ea typeface="+mn-lt"/>
                <a:cs typeface="Arial"/>
              </a:rPr>
              <a:t>Target Research Area</a:t>
            </a:r>
          </a:p>
          <a:p>
            <a:pPr lvl="1" indent="-342900"/>
            <a:r>
              <a:rPr lang="en-US" sz="1500" dirty="0">
                <a:latin typeface="Arial"/>
                <a:ea typeface="+mn-lt"/>
                <a:cs typeface="+mn-lt"/>
              </a:rPr>
              <a:t>How well does the proposed project address at least one of the required target research topics: indigenous studies; indigenous political science; sovereignty; tribal governance; or native studies.</a:t>
            </a:r>
            <a:endParaRPr lang="en-US" sz="1500" b="1" dirty="0">
              <a:latin typeface="Arial"/>
              <a:ea typeface="+mn-lt"/>
              <a:cs typeface="Arial"/>
            </a:endParaRPr>
          </a:p>
          <a:p>
            <a:pPr lvl="1" indent="-342900"/>
            <a:endParaRPr lang="en-US" sz="1500" dirty="0">
              <a:ea typeface="+mn-lt"/>
              <a:cs typeface="+mn-lt"/>
            </a:endParaRPr>
          </a:p>
          <a:p>
            <a:pPr lvl="1" indent="-342900"/>
            <a:endParaRPr lang="en-US" sz="2600" dirty="0">
              <a:ea typeface="+mn-lt"/>
              <a:cs typeface="Arial"/>
            </a:endParaRPr>
          </a:p>
          <a:p>
            <a:pPr lvl="1" indent="-342900"/>
            <a:endParaRPr lang="en-US" sz="2600" dirty="0">
              <a:latin typeface="Trebuchet MS" panose="020B0603020202020204"/>
              <a:cs typeface="Arial"/>
            </a:endParaRPr>
          </a:p>
          <a:p>
            <a:pPr lvl="1"/>
            <a:endParaRPr lang="en-US" sz="2400" dirty="0"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196A22-DD56-3C40-374D-244C681FC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C6AC097-CAEB-4CAF-79A0-56A502F987E7}"/>
              </a:ext>
            </a:extLst>
          </p:cNvPr>
          <p:cNvCxnSpPr/>
          <p:nvPr/>
        </p:nvCxnSpPr>
        <p:spPr>
          <a:xfrm flipV="1">
            <a:off x="469900" y="3350257"/>
            <a:ext cx="4508500" cy="2543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214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9770F-7FFF-A8C8-9A3F-294A6FE9D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827A-6434-370B-72BE-B178BF665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D171E-5073-FBB3-AF7A-505A00DDC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1155704"/>
            <a:ext cx="4513541" cy="552643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DFP and Lee Ann Fujii DFP Travel Grants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Committee on the Status of LGBT Individuals Travel Grant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Committee on the Status of First Generation Scholars Travel Reimbursement Grant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1F28A8-B35F-44E0-1B78-288189F7F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837923A-C7B8-0B9A-DCAB-B31BF629833D}"/>
              </a:ext>
            </a:extLst>
          </p:cNvPr>
          <p:cNvSpPr txBox="1">
            <a:spLocks/>
          </p:cNvSpPr>
          <p:nvPr/>
        </p:nvSpPr>
        <p:spPr>
          <a:xfrm>
            <a:off x="467861" y="4127504"/>
            <a:ext cx="4526241" cy="97983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/>
                <a:cs typeface="Arial"/>
              </a:rPr>
              <a:t>All provide travel assistance to APSA Annual Meeting</a:t>
            </a:r>
            <a:r>
              <a:rPr lang="en-US" sz="2000" b="1" dirty="0">
                <a:latin typeface="Arial"/>
                <a:cs typeface="Arial"/>
              </a:rPr>
              <a:t> </a:t>
            </a:r>
            <a:endParaRPr lang="en-US" b="1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5724C9B-5F4F-F760-0312-717EA64BAD97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336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D7C46-1E81-E22B-136E-5D70D2ED9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7691-B2F5-156B-1DAC-B6BB89B1C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DA8CF-027A-5CC4-32F8-BB81AB2BF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429423"/>
            <a:ext cx="4513541" cy="25617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DFP and Lee Ann Fujii DFP Travel Grants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Recent DFP Fellows and Alumni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/>
                <a:cs typeface="Arial"/>
              </a:rPr>
              <a:t>$250-$500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CCD2C4-9529-E432-CDFE-4801F8334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DE46E44-9CDB-2A11-B8AA-04DA8CF8145F}"/>
              </a:ext>
            </a:extLst>
          </p:cNvPr>
          <p:cNvSpPr txBox="1">
            <a:spLocks/>
          </p:cNvSpPr>
          <p:nvPr/>
        </p:nvSpPr>
        <p:spPr>
          <a:xfrm>
            <a:off x="4986680" y="3541716"/>
            <a:ext cx="4513541" cy="25617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Lee Ann Fujii 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DFP Fellows and Alumni </a:t>
            </a:r>
            <a:r>
              <a:rPr lang="en-US" sz="2400" dirty="0">
                <a:solidFill>
                  <a:srgbClr val="404040"/>
                </a:solidFill>
                <a:latin typeface="Arial"/>
                <a:ea typeface="Roboto"/>
                <a:cs typeface="Arial"/>
              </a:rPr>
              <a:t>who focus on political violence, ethnicity and race, African politics, racial violence in the US South, comparative politics, IR, conflict processes, research ethics, or qualitative and interpretive methods</a:t>
            </a:r>
            <a:endParaRPr lang="en-US" sz="24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12765A1-07F7-98F6-8348-8C1AB341A2B1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7C332A-A4D1-B446-38D1-577D9448EBBC}"/>
              </a:ext>
            </a:extLst>
          </p:cNvPr>
          <p:cNvSpPr txBox="1">
            <a:spLocks/>
          </p:cNvSpPr>
          <p:nvPr/>
        </p:nvSpPr>
        <p:spPr>
          <a:xfrm>
            <a:off x="467861" y="4204274"/>
            <a:ext cx="4513541" cy="1500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/>
                <a:cs typeface="Arial"/>
              </a:rPr>
              <a:t>Opens May 19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/>
                <a:cs typeface="Arial"/>
              </a:rPr>
              <a:t>Closes June 29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577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B2403-FD33-BEDE-0083-D0C667E31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78AA4-ACEA-65DA-3AC6-F1775E3E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E5FD4-BB42-88FC-E6D8-C51E0426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429423"/>
            <a:ext cx="4513541" cy="25617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DFP and Lee Ann Fujii DFP Travel Grants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Recent DFP Fellows and Alumni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latin typeface="Arial"/>
                <a:cs typeface="Arial"/>
              </a:rPr>
              <a:t>$250-$500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9EF071-8A04-A4FA-F973-EC79E7EF1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0DDBE8-C352-966D-A580-174BAEF7C433}"/>
              </a:ext>
            </a:extLst>
          </p:cNvPr>
          <p:cNvSpPr txBox="1">
            <a:spLocks/>
          </p:cNvSpPr>
          <p:nvPr/>
        </p:nvSpPr>
        <p:spPr>
          <a:xfrm>
            <a:off x="4986680" y="3541716"/>
            <a:ext cx="4513541" cy="25617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Lee Ann Fujii 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DFP Fellows and Alumni </a:t>
            </a:r>
            <a:r>
              <a:rPr lang="en-US" sz="2400" dirty="0">
                <a:solidFill>
                  <a:srgbClr val="404040"/>
                </a:solidFill>
                <a:latin typeface="Arial"/>
                <a:ea typeface="Roboto"/>
                <a:cs typeface="Arial"/>
              </a:rPr>
              <a:t>who focus on political violence, ethnicity and race, African politics, racial violence in the US South, comparative politics, IR, conflict processes, research ethics, or qualitative and interpretive methods</a:t>
            </a:r>
            <a:endParaRPr lang="en-US" sz="240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DB505-6AA8-1A1B-8C48-F4524978E346}"/>
              </a:ext>
            </a:extLst>
          </p:cNvPr>
          <p:cNvSpPr txBox="1"/>
          <p:nvPr/>
        </p:nvSpPr>
        <p:spPr>
          <a:xfrm>
            <a:off x="831056" y="4069556"/>
            <a:ext cx="358854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Roboto"/>
                <a:cs typeface="Roboto"/>
              </a:rPr>
              <a:t>*** Can only apply to one type of DFP Travel Grant, not both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AA8DFA-F04F-9044-3C93-4AD0A755C3AC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713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EB3BE-4AC5-BE19-E3A2-7E45575A0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B245-7C55-68DC-BE25-70380EA3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BCD2A-4FC3-153E-B213-D21B69573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5561" y="1041404"/>
            <a:ext cx="4513541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Arial"/>
                <a:cs typeface="Arial"/>
              </a:rPr>
              <a:t>Committee on the Status of LGBT Individuals Travel Grant</a:t>
            </a:r>
          </a:p>
          <a:p>
            <a:pPr lvl="1">
              <a:buFont typeface="Courier New" charset="2"/>
              <a:buChar char="o"/>
            </a:pPr>
            <a:r>
              <a:rPr lang="en-US" sz="2200" dirty="0">
                <a:latin typeface="Arial"/>
                <a:cs typeface="Arial"/>
              </a:rPr>
              <a:t>$300</a:t>
            </a:r>
          </a:p>
          <a:p>
            <a:pPr lvl="1">
              <a:buFont typeface="Courier New" charset="2"/>
              <a:buChar char="o"/>
            </a:pPr>
            <a:r>
              <a:rPr lang="en-US" sz="2200" dirty="0">
                <a:solidFill>
                  <a:srgbClr val="404040"/>
                </a:solidFill>
                <a:latin typeface="Arial"/>
                <a:ea typeface="Roboto"/>
                <a:cs typeface="Arial"/>
              </a:rPr>
              <a:t>Typically 5 awards given out in a cycle</a:t>
            </a:r>
          </a:p>
          <a:p>
            <a:pPr lvl="1">
              <a:buFont typeface="Courier New" charset="2"/>
              <a:buChar char="o"/>
            </a:pPr>
            <a:r>
              <a:rPr lang="en-US" sz="2200" dirty="0">
                <a:solidFill>
                  <a:srgbClr val="333333"/>
                </a:solidFill>
                <a:latin typeface="Arial"/>
                <a:ea typeface="Roboto"/>
                <a:cs typeface="Roboto"/>
              </a:rPr>
              <a:t>Priority given to:</a:t>
            </a:r>
            <a:endParaRPr lang="en-US" sz="2200">
              <a:solidFill>
                <a:srgbClr val="404040"/>
              </a:solidFill>
              <a:latin typeface="Arial"/>
              <a:ea typeface="Roboto"/>
              <a:cs typeface="Arial"/>
            </a:endParaRPr>
          </a:p>
          <a:p>
            <a:pPr lvl="2">
              <a:buFont typeface="Wingdings" charset="2"/>
              <a:buChar char="§"/>
            </a:pPr>
            <a:r>
              <a:rPr lang="en-US" sz="2000" dirty="0">
                <a:solidFill>
                  <a:srgbClr val="333333"/>
                </a:solidFill>
                <a:latin typeface="Arial"/>
                <a:ea typeface="Roboto"/>
                <a:cs typeface="Roboto"/>
              </a:rPr>
              <a:t>applicants with accepted poster and paper presentations</a:t>
            </a:r>
            <a:endParaRPr lang="en-US" sz="2000">
              <a:solidFill>
                <a:srgbClr val="404040"/>
              </a:solidFill>
              <a:latin typeface="Arial"/>
              <a:ea typeface="Roboto"/>
              <a:cs typeface="Arial"/>
            </a:endParaRPr>
          </a:p>
          <a:p>
            <a:pPr lvl="2">
              <a:buFont typeface="Wingdings" charset="2"/>
              <a:buChar char="§"/>
            </a:pPr>
            <a:r>
              <a:rPr lang="en-US" sz="2000" dirty="0">
                <a:solidFill>
                  <a:srgbClr val="333333"/>
                </a:solidFill>
                <a:latin typeface="Arial"/>
                <a:ea typeface="Roboto"/>
                <a:cs typeface="Roboto"/>
              </a:rPr>
              <a:t>individuals attending APSA to engage in service on LGBT-related committees/sections</a:t>
            </a:r>
            <a:endParaRPr lang="en-US" sz="2000"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0D60D7-8143-E1F1-A9AE-3E8D686C8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AAEBC02-AFCC-34D8-CAB7-D6DBDB6232A2}"/>
              </a:ext>
            </a:extLst>
          </p:cNvPr>
          <p:cNvCxnSpPr/>
          <p:nvPr/>
        </p:nvCxnSpPr>
        <p:spPr>
          <a:xfrm>
            <a:off x="469900" y="33655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CF44896-770A-3E1B-D42C-8CA768E73962}"/>
              </a:ext>
            </a:extLst>
          </p:cNvPr>
          <p:cNvSpPr txBox="1">
            <a:spLocks/>
          </p:cNvSpPr>
          <p:nvPr/>
        </p:nvSpPr>
        <p:spPr>
          <a:xfrm>
            <a:off x="467861" y="4204274"/>
            <a:ext cx="4513541" cy="1500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/>
                <a:cs typeface="Arial"/>
              </a:rPr>
              <a:t>Opens May 1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/>
                <a:cs typeface="Arial"/>
              </a:rPr>
              <a:t>Closes June 29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19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5A78-81BF-CF84-86F6-B7112375A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08DE-69CA-55C3-FDA0-47E50C09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2C631-FC17-877F-ADBF-D8D201A97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761" y="1041404"/>
            <a:ext cx="4500841" cy="42691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latin typeface="Arial"/>
                <a:cs typeface="Arial"/>
              </a:rPr>
              <a:t>Committee on the Status of First Generation Scholars Travel Reimbursement Grant</a:t>
            </a:r>
            <a:r>
              <a:rPr lang="en-US" sz="2000" b="1" dirty="0">
                <a:latin typeface="Arial"/>
                <a:cs typeface="Arial"/>
              </a:rPr>
              <a:t> </a:t>
            </a:r>
          </a:p>
          <a:p>
            <a:pPr lvl="1">
              <a:buFont typeface="Courier New" charset="2"/>
              <a:buChar char="o"/>
            </a:pPr>
            <a:r>
              <a:rPr lang="en-US" sz="2400" dirty="0">
                <a:latin typeface="Arial"/>
                <a:cs typeface="Arial"/>
              </a:rPr>
              <a:t>$150-$200</a:t>
            </a:r>
          </a:p>
          <a:p>
            <a:pPr lvl="1">
              <a:buFont typeface="Courier New,monospace" charset="2"/>
              <a:buChar char="o"/>
            </a:pPr>
            <a:r>
              <a:rPr lang="en-US" sz="2400" dirty="0">
                <a:latin typeface="Arial"/>
                <a:cs typeface="Arial"/>
              </a:rPr>
              <a:t>Applicants must have registered for and attended the APSA Annual Meeting. </a:t>
            </a:r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b="1" dirty="0">
              <a:latin typeface="Arial"/>
              <a:cs typeface="Arial"/>
            </a:endParaRPr>
          </a:p>
          <a:p>
            <a:pPr>
              <a:buFont typeface="Courier New" charset="2"/>
              <a:buChar char="o"/>
            </a:pPr>
            <a:endParaRPr lang="en-US" b="1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428BC9-5D47-1BF6-3183-90F8872CD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95557A1-1CBC-7002-C5FF-C6D4229C57A6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8E0ECDD-67A5-40D2-A67E-F25FB2FEEE65}"/>
              </a:ext>
            </a:extLst>
          </p:cNvPr>
          <p:cNvSpPr txBox="1">
            <a:spLocks/>
          </p:cNvSpPr>
          <p:nvPr/>
        </p:nvSpPr>
        <p:spPr>
          <a:xfrm>
            <a:off x="467861" y="4204274"/>
            <a:ext cx="4513541" cy="150053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/>
                <a:cs typeface="Arial"/>
              </a:rPr>
              <a:t>Opens 2-3 weeks following Annual Meeting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/>
                <a:cs typeface="Arial"/>
              </a:rPr>
              <a:t>Application remains open for 2 weeks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9067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47C0D-C524-C9D0-101B-A1FA14B20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97B47-7051-1366-B872-0B819DE62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Related Travel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DB3A-3E97-0DA9-0327-58CB75122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761" y="1016004"/>
            <a:ext cx="4500841" cy="581853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 b="1" dirty="0">
                <a:latin typeface="Arial"/>
                <a:cs typeface="Arial"/>
              </a:rPr>
              <a:t>Committee on the Status of First Generation Scholars Travel Reimbursement Grant</a:t>
            </a:r>
            <a:r>
              <a:rPr lang="en-US" sz="2000" b="1" dirty="0">
                <a:latin typeface="Arial"/>
                <a:cs typeface="Arial"/>
              </a:rPr>
              <a:t> </a:t>
            </a:r>
          </a:p>
          <a:p>
            <a:endParaRPr lang="en-US" sz="2000" b="1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85750">
              <a:buFont typeface="Courier New,monospace" charset="2"/>
              <a:buChar char="o"/>
            </a:pPr>
            <a:r>
              <a:rPr lang="en-US" sz="2000" dirty="0">
                <a:solidFill>
                  <a:srgbClr val="404040"/>
                </a:solidFill>
                <a:latin typeface="Arial"/>
                <a:cs typeface="Arial"/>
              </a:rPr>
              <a:t>The committee adopts a broad, inclusive definition of </a:t>
            </a:r>
            <a:r>
              <a:rPr lang="en-US" sz="2000" b="1" dirty="0">
                <a:solidFill>
                  <a:srgbClr val="404040"/>
                </a:solidFill>
                <a:latin typeface="Arial"/>
                <a:cs typeface="Arial"/>
              </a:rPr>
              <a:t>First Generation Scholar (FGS),</a:t>
            </a:r>
            <a:r>
              <a:rPr lang="en-US" sz="2000" dirty="0">
                <a:solidFill>
                  <a:srgbClr val="404040"/>
                </a:solidFill>
                <a:latin typeface="Arial"/>
                <a:cs typeface="Arial"/>
              </a:rPr>
              <a:t> including: </a:t>
            </a:r>
            <a:endParaRPr lang="en-US" sz="200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AutoNum type="alphaLcParenR"/>
            </a:pPr>
            <a:r>
              <a:rPr lang="en-US" sz="2000" dirty="0">
                <a:solidFill>
                  <a:srgbClr val="404040"/>
                </a:solidFill>
                <a:latin typeface="Arial"/>
                <a:cs typeface="Arial"/>
              </a:rPr>
              <a:t>Scholars who have parents who have attained neither a bachelor’s nor an associate’s degree and/or </a:t>
            </a:r>
            <a:endParaRPr lang="en-US" sz="200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AutoNum type="alphaLcParenR"/>
            </a:pPr>
            <a:r>
              <a:rPr lang="en-US" sz="1900" dirty="0">
                <a:solidFill>
                  <a:srgbClr val="404040"/>
                </a:solidFill>
                <a:latin typeface="Arial"/>
                <a:cs typeface="Arial"/>
              </a:rPr>
              <a:t>International scholars who are the first generation to study and/or teach at the college or university level in the United States.</a:t>
            </a:r>
            <a:endParaRPr lang="en-US" sz="1900"/>
          </a:p>
          <a:p>
            <a:pPr lvl="1"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sz="1800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b="1" dirty="0">
              <a:latin typeface="Arial"/>
              <a:cs typeface="Arial"/>
            </a:endParaRPr>
          </a:p>
          <a:p>
            <a:pPr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  <a:p>
            <a:pPr lvl="1">
              <a:buFont typeface="Courier New" charset="2"/>
              <a:buChar char="o"/>
            </a:pPr>
            <a:endParaRPr lang="en-US" sz="1800" b="1" dirty="0"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DE48C8-CCE5-2A16-8735-C0A54F256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01AF1B3-20DC-FB00-A79B-E45BF3C5E0C3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53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7835-A017-16BE-E10E-84465CEFD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628" y="508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Fellowship Program (DFP)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294CEE-7299-D27C-9D1E-1434876233C4}"/>
              </a:ext>
            </a:extLst>
          </p:cNvPr>
          <p:cNvSpPr txBox="1">
            <a:spLocks/>
          </p:cNvSpPr>
          <p:nvPr/>
        </p:nvSpPr>
        <p:spPr>
          <a:xfrm>
            <a:off x="475521" y="2342678"/>
            <a:ext cx="4513541" cy="345496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Fall Cycle:	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Individuals applying to PhD programs in political science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$5000 award</a:t>
            </a:r>
          </a:p>
          <a:p>
            <a:pPr lvl="1"/>
            <a:endParaRPr lang="en-US" sz="2000" dirty="0">
              <a:latin typeface="Arial"/>
              <a:cs typeface="Arial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Spring Cycle: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First or second year PhD students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$2000 award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A76C70-8A54-52AF-06A9-C69576B93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BC8AB3F-5F49-F4A5-B27F-5D6361BDC2E8}"/>
              </a:ext>
            </a:extLst>
          </p:cNvPr>
          <p:cNvCxnSpPr/>
          <p:nvPr/>
        </p:nvCxnSpPr>
        <p:spPr>
          <a:xfrm>
            <a:off x="469900" y="2209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77BFDC7-FA6F-1501-914B-F860BBCB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0461" y="2343724"/>
            <a:ext cx="4513541" cy="37865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400" b="1" dirty="0">
              <a:solidFill>
                <a:srgbClr val="404040"/>
              </a:solidFill>
              <a:latin typeface="Arial"/>
              <a:cs typeface="Arial"/>
            </a:endParaRPr>
          </a:p>
          <a:p>
            <a:pPr marL="1028700" lvl="1">
              <a:buFont typeface="Wingdings 3"/>
              <a:buChar char=""/>
            </a:pPr>
            <a:r>
              <a:rPr lang="en-US" sz="2000" dirty="0">
                <a:solidFill>
                  <a:srgbClr val="404040"/>
                </a:solidFill>
                <a:latin typeface="Arial"/>
                <a:cs typeface="Arial"/>
              </a:rPr>
              <a:t>Opens late September</a:t>
            </a:r>
          </a:p>
          <a:p>
            <a:pPr marL="1028700" lvl="1">
              <a:buFont typeface="Wingdings 3"/>
              <a:buChar char=""/>
            </a:pPr>
            <a:r>
              <a:rPr lang="en-US" sz="2000" dirty="0">
                <a:solidFill>
                  <a:srgbClr val="404040"/>
                </a:solidFill>
                <a:latin typeface="Arial"/>
                <a:cs typeface="Arial"/>
              </a:rPr>
              <a:t>Closes late October</a:t>
            </a:r>
          </a:p>
          <a:p>
            <a:pPr marL="1028700" lvl="1">
              <a:buFont typeface="Wingdings 3"/>
              <a:buChar char=""/>
            </a:pPr>
            <a:endParaRPr lang="en-US" sz="2000" dirty="0">
              <a:latin typeface="Arial"/>
              <a:cs typeface="Arial"/>
            </a:endParaRPr>
          </a:p>
          <a:p>
            <a:pPr marL="1028700" lvl="1">
              <a:buFont typeface="Wingdings 3"/>
              <a:buChar char=""/>
            </a:pPr>
            <a:endParaRPr lang="en-US" sz="2000" dirty="0">
              <a:latin typeface="Arial"/>
              <a:cs typeface="Arial"/>
            </a:endParaRPr>
          </a:p>
          <a:p>
            <a:pPr marL="1028700" lvl="1">
              <a:buFont typeface="Wingdings 3"/>
              <a:buChar char=""/>
            </a:pPr>
            <a:r>
              <a:rPr lang="en-US" sz="2000" dirty="0">
                <a:latin typeface="Arial"/>
                <a:cs typeface="Arial"/>
              </a:rPr>
              <a:t>Opens late January</a:t>
            </a: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1028700" lvl="1">
              <a:buFont typeface="Wingdings 3"/>
              <a:buChar char=""/>
            </a:pPr>
            <a:r>
              <a:rPr lang="en-US" sz="2000" dirty="0">
                <a:latin typeface="Arial"/>
                <a:cs typeface="Arial"/>
              </a:rPr>
              <a:t>Closes early March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71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D2A3-DE56-F033-21F7-8F2A1B8E7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E2EE1-D670-0898-CDD7-9DB4A9DC0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11557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APSA Mentoring Program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0312-69D1-D867-AD35-12CF5CB2B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781624"/>
            <a:ext cx="4513541" cy="552643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800" dirty="0">
                <a:latin typeface="Arial"/>
                <a:cs typeface="Arial"/>
              </a:rPr>
              <a:t>Connects students and junior faculty from all backgrounds to experienced and senior members of the profession</a:t>
            </a:r>
            <a:endParaRPr lang="en-US" dirty="0">
              <a:latin typeface="Arial"/>
              <a:cs typeface="Arial"/>
            </a:endParaRPr>
          </a:p>
          <a:p>
            <a:endParaRPr lang="en-US"/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professional development support, including for: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research collaboration, CV support, grant writing, graduate school advice and experience, and advice on the academic/non-academic job market.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3766B5-0910-3C83-4521-C613B0E28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F90FE4-EC59-B202-AACF-527322553F8E}"/>
              </a:ext>
            </a:extLst>
          </p:cNvPr>
          <p:cNvSpPr txBox="1">
            <a:spLocks/>
          </p:cNvSpPr>
          <p:nvPr/>
        </p:nvSpPr>
        <p:spPr>
          <a:xfrm>
            <a:off x="226484" y="4066219"/>
            <a:ext cx="4513541" cy="1930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Matches made once in Fall (long term and short term), and once in Spring        (short term)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49D6F3F-29ED-8D7A-9EC1-8811158AD64F}"/>
              </a:ext>
            </a:extLst>
          </p:cNvPr>
          <p:cNvCxnSpPr/>
          <p:nvPr/>
        </p:nvCxnSpPr>
        <p:spPr>
          <a:xfrm>
            <a:off x="469900" y="3352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7733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5C4B3-9FD2-D49D-65BB-03BA827B4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AE2A2-E6E8-35C6-C509-8DE478343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0867" y="1988017"/>
            <a:ext cx="8722783" cy="1646302"/>
          </a:xfrm>
        </p:spPr>
        <p:txBody>
          <a:bodyPr/>
          <a:lstStyle/>
          <a:p>
            <a:r>
              <a:rPr lang="en-US" sz="6000" dirty="0">
                <a:solidFill>
                  <a:schemeClr val="accent2">
                    <a:lumMod val="75000"/>
                  </a:schemeClr>
                </a:solidFill>
              </a:rPr>
              <a:t>Thank</a:t>
            </a:r>
            <a:r>
              <a:rPr lang="en-US" sz="5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6000" dirty="0">
                <a:solidFill>
                  <a:schemeClr val="accent2">
                    <a:lumMod val="75000"/>
                  </a:schemeClr>
                </a:solidFill>
              </a:rPr>
              <a:t>you</a:t>
            </a:r>
            <a:r>
              <a:rPr lang="en-US" sz="5000" dirty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CEBCB-6487-6F58-E598-196DCB063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0867" y="4252151"/>
            <a:ext cx="7843136" cy="2394181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 Angelique Simmons, MA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 Diversity, Equity and Inclusion Programs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Political Science Association (APSA)</a:t>
            </a:r>
          </a:p>
          <a:p>
            <a:pPr algn="l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isimmons@apsanet.org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rial"/>
                <a:ea typeface="+mn-lt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Diversityprograms@apsanet.org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rial"/>
                <a:ea typeface="+mn-lt"/>
                <a:cs typeface="Arial"/>
              </a:rPr>
              <a:t> 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B79620-BDB3-8FF4-2B45-9EECD9CF4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070" y="339470"/>
            <a:ext cx="2945030" cy="164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5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9758E-0EF7-04BE-B93E-BA2F28A6C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7CBBE-00A1-E006-CE88-16DC92351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628" y="508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Fellowship Program (DFP)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84117-4D57-BA9E-1E05-9E32FF2E5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495874"/>
            <a:ext cx="4859789" cy="636212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Fellowship competition for students who plan to be or are engaged in political science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research and scholarship primarily focused 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Race, ethnicity, &amp; politics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Gender, sexuality &amp; politics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Systemic racism, inequality &amp; inequity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LGBTQ+ politics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Disability politics</a:t>
            </a:r>
          </a:p>
          <a:p>
            <a:pPr lvl="1"/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Indigenous politics, or issues of tribal sovereignty and governance.</a:t>
            </a:r>
          </a:p>
          <a:p>
            <a:pPr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Able to demonstrate an interest in teaching and potential for research in political science.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9DAE51-1663-27C3-470E-82278960CDFE}"/>
              </a:ext>
            </a:extLst>
          </p:cNvPr>
          <p:cNvSpPr txBox="1">
            <a:spLocks/>
          </p:cNvSpPr>
          <p:nvPr/>
        </p:nvSpPr>
        <p:spPr>
          <a:xfrm>
            <a:off x="437421" y="2660178"/>
            <a:ext cx="4513541" cy="34549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Eligibility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D1B727-4147-04B2-7EF1-97898C039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1A9FD31-F99C-73A1-4E87-F5E98CFAAAF6}"/>
              </a:ext>
            </a:extLst>
          </p:cNvPr>
          <p:cNvCxnSpPr/>
          <p:nvPr/>
        </p:nvCxnSpPr>
        <p:spPr>
          <a:xfrm>
            <a:off x="469900" y="22098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175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BD750-7314-ACC7-5C97-D4DD2B808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A8CFC-0DA4-4EE9-0A44-78194AD00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8509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Fellowship Program (DFP)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A96E7-F739-F405-7C30-D897FB100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1209003"/>
            <a:ext cx="4859789" cy="636212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Personal Statement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Individual Development Plan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2 LOR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Resume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Transcripts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Lived Experience (Optional)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5A0554-7667-13C6-5225-0A84901B6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7147A06-E749-8394-3424-6205FCFD4615}"/>
              </a:ext>
            </a:extLst>
          </p:cNvPr>
          <p:cNvCxnSpPr/>
          <p:nvPr/>
        </p:nvCxnSpPr>
        <p:spPr>
          <a:xfrm>
            <a:off x="584200" y="30099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04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FB7FD-33A0-7DB6-7C92-34032C9A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5C1B-5829-B762-B2A5-6E63FC216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85090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Diversity Fellowship Program (DFP)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F946E-E0CF-AF71-DBD6-BA1F135DC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1209003"/>
            <a:ext cx="4859789" cy="63621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Arial"/>
                <a:cs typeface="Arial"/>
              </a:rPr>
              <a:t>Evaluation Criteria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/>
            <a:r>
              <a:rPr lang="en-US" sz="2200" b="1" i="1" dirty="0">
                <a:latin typeface="Arial"/>
                <a:cs typeface="Arial"/>
              </a:rPr>
              <a:t>Fall Cycle</a:t>
            </a:r>
            <a:r>
              <a:rPr lang="en-US" sz="2200" b="1" dirty="0">
                <a:latin typeface="Arial"/>
                <a:cs typeface="Arial"/>
              </a:rPr>
              <a:t>-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ea typeface="+mn-lt"/>
                <a:cs typeface="Arial"/>
              </a:rPr>
              <a:t>What is the strength of the application and the applicant's readiness to succeed in a political science PhD program?</a:t>
            </a:r>
          </a:p>
          <a:p>
            <a:pPr lvl="1" indent="-342900"/>
            <a:r>
              <a:rPr lang="en-US" sz="2200" b="1" i="1" dirty="0">
                <a:latin typeface="Arial"/>
                <a:cs typeface="Arial"/>
              </a:rPr>
              <a:t>Spring Cycle</a:t>
            </a:r>
            <a:r>
              <a:rPr lang="en-US" sz="2200" dirty="0">
                <a:latin typeface="Arial"/>
                <a:cs typeface="Arial"/>
              </a:rPr>
              <a:t>- </a:t>
            </a:r>
            <a:r>
              <a:rPr lang="en-US" sz="2200" dirty="0">
                <a:latin typeface="Arial"/>
                <a:ea typeface="+mn-lt"/>
                <a:cs typeface="+mn-lt"/>
              </a:rPr>
              <a:t>What is the strength of the application; the feasibility of implementing the Individual Development Plan; and the likelihood of the applicant's continued ability to succeed in their political science PhD program?</a:t>
            </a:r>
            <a:br>
              <a:rPr lang="en-US" sz="2000" dirty="0">
                <a:latin typeface="Arial"/>
              </a:rPr>
            </a:br>
            <a:endParaRPr lang="en-US" sz="2000">
              <a:latin typeface="Arial"/>
              <a:cs typeface="Arial"/>
            </a:endParaRPr>
          </a:p>
          <a:p>
            <a:pPr lvl="1"/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C11847-1DE7-5A7B-76F7-7E67A22A3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530F8A-354B-ECFA-A589-F37871909E68}"/>
              </a:ext>
            </a:extLst>
          </p:cNvPr>
          <p:cNvCxnSpPr/>
          <p:nvPr/>
        </p:nvCxnSpPr>
        <p:spPr>
          <a:xfrm>
            <a:off x="584200" y="3009900"/>
            <a:ext cx="4013200" cy="10157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066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965D0-BF86-9432-A53E-1AC1875F2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C4B6F-EF59-4544-75AD-0BB01530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05785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95CB9-3925-D602-5DF6-1AF8ED3A2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825778"/>
            <a:ext cx="4513541" cy="5526437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Fund’s primary goal is to encourage and support the recruitment, retention, and promotion of political science students and scholars who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study and research Latina/o politics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Undergraduate students, graduate students, and scholars who are studying Latina/o politics are eligible for support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($500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7CDA85-7539-5AC3-1CCE-EDA5B189D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3448EA-1BB5-BC13-037E-DD4A0C46935D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37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42D1B-B46C-DDC0-4851-43D726740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0904B-D876-2D50-45C1-CF95A433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05785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6F3AB-903C-50C5-2021-3F018D9C0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0361" y="4216678"/>
            <a:ext cx="4513541" cy="14497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latin typeface="Arial"/>
                <a:cs typeface="Arial"/>
              </a:rPr>
              <a:t>Opens: May 1</a:t>
            </a:r>
            <a:endParaRPr lang="en-US" dirty="0">
              <a:latin typeface="Trebuchet MS" panose="020B0603020202020204"/>
              <a:cs typeface="Arial"/>
            </a:endParaRPr>
          </a:p>
          <a:p>
            <a:r>
              <a:rPr lang="en-US" sz="2400" dirty="0">
                <a:latin typeface="Arial"/>
                <a:cs typeface="Arial"/>
              </a:rPr>
              <a:t>Deadline: June 15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983161-EB60-B8E2-D54B-35DE7E4B84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A86100A-3AA2-A332-4E0C-93826DC16212}"/>
              </a:ext>
            </a:extLst>
          </p:cNvPr>
          <p:cNvSpPr txBox="1">
            <a:spLocks/>
          </p:cNvSpPr>
          <p:nvPr/>
        </p:nvSpPr>
        <p:spPr>
          <a:xfrm>
            <a:off x="5233227" y="1333500"/>
            <a:ext cx="4513541" cy="5526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Arial"/>
                <a:cs typeface="Arial"/>
              </a:rPr>
              <a:t>Use for: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Travel assistance for APSA Annual Meeting or another conference</a:t>
            </a:r>
          </a:p>
          <a:p>
            <a:pPr lvl="1"/>
            <a:r>
              <a:rPr lang="en-US" sz="2400" dirty="0">
                <a:latin typeface="Arial"/>
                <a:cs typeface="Arial"/>
              </a:rPr>
              <a:t>Field research</a:t>
            </a:r>
            <a:r>
              <a:rPr lang="en-US" sz="2200" dirty="0">
                <a:latin typeface="Arial"/>
                <a:cs typeface="Arial"/>
              </a:rPr>
              <a:t>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481E5-1DE8-8044-091B-D7ACD620A521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97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572A3-D4BD-3EBB-6BE2-13074F454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09C15-72BB-06C9-F7C1-E92503D9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21" y="527054"/>
            <a:ext cx="4513540" cy="193039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for Latino Scholarship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102B-B931-7C12-CFD6-20C743DC7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061" y="1179163"/>
            <a:ext cx="4764539" cy="5526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Arial"/>
                <a:cs typeface="Arial"/>
              </a:rPr>
              <a:t>Eligibility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a member of the APSA Latino Caucus </a:t>
            </a:r>
          </a:p>
          <a:p>
            <a:pPr lvl="1"/>
            <a:endParaRPr lang="en-US" sz="2400" dirty="0">
              <a:latin typeface="Arial"/>
              <a:cs typeface="Arial"/>
            </a:endParaRP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Study and research Latina/o politics; or study or research in a field related to Latina/o Politics; or have a research focus that is a topic of political or public policy interest or concern to the Latina/o Community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2FBB30-0506-D31F-431E-7FA7A39C0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4" y="5998831"/>
            <a:ext cx="1268971" cy="706769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33A6CEA-DBBC-CBFF-EB59-53E67FB3039E}"/>
              </a:ext>
            </a:extLst>
          </p:cNvPr>
          <p:cNvCxnSpPr/>
          <p:nvPr/>
        </p:nvCxnSpPr>
        <p:spPr>
          <a:xfrm flipV="1">
            <a:off x="584200" y="2748278"/>
            <a:ext cx="4178300" cy="7622"/>
          </a:xfrm>
          <a:prstGeom prst="straightConnector1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9959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1066</TotalTime>
  <Words>864</Words>
  <Application>Microsoft Office PowerPoint</Application>
  <PresentationFormat>Widescreen</PresentationFormat>
  <Paragraphs>127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Facet</vt:lpstr>
      <vt:lpstr>Diversity, Equity and Inclusion Grant Programs and Opportunities</vt:lpstr>
      <vt:lpstr>APSA DEI Programs for Graduate Students</vt:lpstr>
      <vt:lpstr>Diversity Fellowship Program (DFP)</vt:lpstr>
      <vt:lpstr>Diversity Fellowship Program (DFP)</vt:lpstr>
      <vt:lpstr>Diversity Fellowship Program (DFP)</vt:lpstr>
      <vt:lpstr>Diversity Fellowship Program (DFP)</vt:lpstr>
      <vt:lpstr>Fund for Latino Scholarship </vt:lpstr>
      <vt:lpstr>Fund for Latino Scholarship </vt:lpstr>
      <vt:lpstr>Fund for Latino Scholarship </vt:lpstr>
      <vt:lpstr>Fund for Latino Scholarship </vt:lpstr>
      <vt:lpstr>Fund for Latino Scholarship </vt:lpstr>
      <vt:lpstr>Fund for Latino Scholarship </vt:lpstr>
      <vt:lpstr>Fund for Latino Scholarship </vt:lpstr>
      <vt:lpstr>Advancing Research Grant for Early Career Scholars</vt:lpstr>
      <vt:lpstr>Advancing Research Grant for Early Career Scholars</vt:lpstr>
      <vt:lpstr>Advancing Research Grant for Early Career Scholars</vt:lpstr>
      <vt:lpstr>Advancing Research Grant for Early Career Scholars</vt:lpstr>
      <vt:lpstr>Advancing Research Grant for Early Career Scholars</vt:lpstr>
      <vt:lpstr>Advancing Research Grant for Indigenous Politics </vt:lpstr>
      <vt:lpstr>Advancing Research Grant for Indigenous Politics </vt:lpstr>
      <vt:lpstr>Advancing Research Grant for Indigenous Politics </vt:lpstr>
      <vt:lpstr>Advancing Research Grant for Indigenous Politics </vt:lpstr>
      <vt:lpstr>Advancing Research Grant for Indigenous Politics </vt:lpstr>
      <vt:lpstr>DEI Related Travel Grants</vt:lpstr>
      <vt:lpstr>DEI Related Travel Grants</vt:lpstr>
      <vt:lpstr>DEI Related Travel Grants</vt:lpstr>
      <vt:lpstr>DEI Related Travel Grants</vt:lpstr>
      <vt:lpstr>DEI Related Travel Grants</vt:lpstr>
      <vt:lpstr>DEI Related Travel Grants</vt:lpstr>
      <vt:lpstr>APSA Mentoring Program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India Simmons</dc:creator>
  <cp:lastModifiedBy>India Simmons</cp:lastModifiedBy>
  <cp:revision>397</cp:revision>
  <dcterms:created xsi:type="dcterms:W3CDTF">2025-03-31T19:07:36Z</dcterms:created>
  <dcterms:modified xsi:type="dcterms:W3CDTF">2025-04-01T17:23:37Z</dcterms:modified>
</cp:coreProperties>
</file>